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94" r:id="rId2"/>
    <p:sldId id="277" r:id="rId3"/>
    <p:sldId id="281" r:id="rId4"/>
    <p:sldId id="287" r:id="rId5"/>
    <p:sldId id="288" r:id="rId6"/>
    <p:sldId id="280" r:id="rId7"/>
    <p:sldId id="289" r:id="rId8"/>
    <p:sldId id="285" r:id="rId9"/>
    <p:sldId id="282" r:id="rId10"/>
    <p:sldId id="283" r:id="rId11"/>
    <p:sldId id="290" r:id="rId12"/>
    <p:sldId id="292" r:id="rId13"/>
  </p:sldIdLst>
  <p:sldSz cx="10693400" cy="6013450"/>
  <p:notesSz cx="9926638" cy="6797675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96" userDrawn="1">
          <p15:clr>
            <a:srgbClr val="A4A3A4"/>
          </p15:clr>
        </p15:guide>
        <p15:guide id="2" pos="442" userDrawn="1">
          <p15:clr>
            <a:srgbClr val="A4A3A4"/>
          </p15:clr>
        </p15:guide>
        <p15:guide id="3" pos="6543" userDrawn="1">
          <p15:clr>
            <a:srgbClr val="A4A3A4"/>
          </p15:clr>
        </p15:guide>
        <p15:guide id="4" pos="18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4D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86343" autoAdjust="0"/>
  </p:normalViewPr>
  <p:slideViewPr>
    <p:cSldViewPr>
      <p:cViewPr varScale="1">
        <p:scale>
          <a:sx n="84" d="100"/>
          <a:sy n="84" d="100"/>
        </p:scale>
        <p:origin x="128" y="124"/>
      </p:cViewPr>
      <p:guideLst>
        <p:guide orient="horz" pos="896"/>
        <p:guide pos="442"/>
        <p:guide pos="6543"/>
        <p:guide pos="184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642" cy="3391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623523" y="0"/>
            <a:ext cx="4300168" cy="3391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4E0A42-1695-E64A-9365-9CFAD671D60F}" type="datetimeFigureOut">
              <a:rPr lang="de-DE" smtClean="0"/>
              <a:pPr/>
              <a:t>27.07.2020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6456714"/>
            <a:ext cx="4301642" cy="3391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623523" y="6456714"/>
            <a:ext cx="4300168" cy="3391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9B885B-6559-BC47-A093-C99BCAB5F5AD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190280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642" cy="3391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623523" y="0"/>
            <a:ext cx="4300168" cy="3391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94A3C3-F808-1445-B9A7-47C8490BB55C}" type="datetimeFigureOut">
              <a:rPr lang="de-DE" smtClean="0"/>
              <a:pPr/>
              <a:t>27.07.2020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993254" y="3228358"/>
            <a:ext cx="7940131" cy="30596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6456714"/>
            <a:ext cx="4301642" cy="3391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623523" y="6456714"/>
            <a:ext cx="4300168" cy="3391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588A16-A12D-894B-995B-651C61C0A3E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653083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 sz="700">
                <a:solidFill>
                  <a:srgbClr val="6B7581"/>
                </a:solidFill>
              </a:rPr>
              <a:t>| Seite </a:t>
            </a:r>
            <a:fld id="{40171173-07BE-4CB8-B53A-6CE314DE958E}" type="slidenum">
              <a:rPr lang="de-DE" sz="700" smtClean="0">
                <a:solidFill>
                  <a:srgbClr val="6B7581"/>
                </a:solidFill>
              </a:rPr>
              <a:t>2</a:t>
            </a:fld>
            <a:endParaRPr lang="de-DE" sz="700" dirty="0">
              <a:solidFill>
                <a:srgbClr val="6B758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2748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 sz="700">
                <a:solidFill>
                  <a:srgbClr val="6B7581"/>
                </a:solidFill>
              </a:rPr>
              <a:t>| Seite </a:t>
            </a:r>
            <a:fld id="{40171173-07BE-4CB8-B53A-6CE314DE958E}" type="slidenum">
              <a:rPr lang="de-DE" sz="700" smtClean="0">
                <a:solidFill>
                  <a:srgbClr val="6B7581"/>
                </a:solidFill>
              </a:rPr>
              <a:t>4</a:t>
            </a:fld>
            <a:endParaRPr lang="de-DE" sz="700" dirty="0">
              <a:solidFill>
                <a:srgbClr val="6B758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8348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 sz="700">
                <a:solidFill>
                  <a:srgbClr val="6B7581"/>
                </a:solidFill>
              </a:rPr>
              <a:t>| Seite </a:t>
            </a:r>
            <a:fld id="{40171173-07BE-4CB8-B53A-6CE314DE958E}" type="slidenum">
              <a:rPr lang="de-DE" sz="700" smtClean="0">
                <a:solidFill>
                  <a:srgbClr val="6B7581"/>
                </a:solidFill>
              </a:rPr>
              <a:t>5</a:t>
            </a:fld>
            <a:endParaRPr lang="de-DE" sz="700" dirty="0">
              <a:solidFill>
                <a:srgbClr val="6B758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7644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 sz="700">
                <a:solidFill>
                  <a:srgbClr val="6B7581"/>
                </a:solidFill>
              </a:rPr>
              <a:t>| Seite </a:t>
            </a:r>
            <a:fld id="{40171173-07BE-4CB8-B53A-6CE314DE958E}" type="slidenum">
              <a:rPr lang="de-DE" sz="700" smtClean="0">
                <a:solidFill>
                  <a:srgbClr val="6B7581"/>
                </a:solidFill>
              </a:rPr>
              <a:t>7</a:t>
            </a:fld>
            <a:endParaRPr lang="de-DE" sz="700" dirty="0">
              <a:solidFill>
                <a:srgbClr val="6B758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671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ur Ti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02005" y="1169999"/>
            <a:ext cx="10289997" cy="45000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20000" y="510956"/>
            <a:ext cx="7200000" cy="574040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3600" b="1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r>
              <a:rPr lang="de-DE" smtClean="0"/>
              <a:t>Titelmasterformat durch Klicken bearbeiten</a:t>
            </a:r>
            <a:endParaRPr/>
          </a:p>
        </p:txBody>
      </p:sp>
      <p:sp>
        <p:nvSpPr>
          <p:cNvPr id="10" name="object 7"/>
          <p:cNvSpPr/>
          <p:nvPr userDrawn="1"/>
        </p:nvSpPr>
        <p:spPr>
          <a:xfrm>
            <a:off x="0" y="0"/>
            <a:ext cx="452755" cy="1175385"/>
          </a:xfrm>
          <a:custGeom>
            <a:avLst/>
            <a:gdLst/>
            <a:ahLst/>
            <a:cxnLst/>
            <a:rect l="l" t="t" r="r" b="b"/>
            <a:pathLst>
              <a:path w="452755" h="1175385">
                <a:moveTo>
                  <a:pt x="0" y="1175372"/>
                </a:moveTo>
                <a:lnTo>
                  <a:pt x="452678" y="1175372"/>
                </a:lnTo>
                <a:lnTo>
                  <a:pt x="452678" y="0"/>
                </a:lnTo>
                <a:lnTo>
                  <a:pt x="0" y="0"/>
                </a:lnTo>
                <a:lnTo>
                  <a:pt x="0" y="1175372"/>
                </a:lnTo>
                <a:close/>
              </a:path>
            </a:pathLst>
          </a:custGeom>
          <a:solidFill>
            <a:srgbClr val="1B4D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8"/>
          <p:cNvSpPr/>
          <p:nvPr userDrawn="1"/>
        </p:nvSpPr>
        <p:spPr>
          <a:xfrm>
            <a:off x="0" y="1171803"/>
            <a:ext cx="452755" cy="1186815"/>
          </a:xfrm>
          <a:custGeom>
            <a:avLst/>
            <a:gdLst/>
            <a:ahLst/>
            <a:cxnLst/>
            <a:rect l="l" t="t" r="r" b="b"/>
            <a:pathLst>
              <a:path w="452755" h="1186814">
                <a:moveTo>
                  <a:pt x="0" y="1186205"/>
                </a:moveTo>
                <a:lnTo>
                  <a:pt x="452678" y="1186205"/>
                </a:lnTo>
                <a:lnTo>
                  <a:pt x="452678" y="0"/>
                </a:lnTo>
                <a:lnTo>
                  <a:pt x="0" y="0"/>
                </a:lnTo>
                <a:lnTo>
                  <a:pt x="0" y="1186205"/>
                </a:lnTo>
                <a:close/>
              </a:path>
            </a:pathLst>
          </a:custGeom>
          <a:solidFill>
            <a:srgbClr val="C3D7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9"/>
          <p:cNvSpPr/>
          <p:nvPr userDrawn="1"/>
        </p:nvSpPr>
        <p:spPr>
          <a:xfrm>
            <a:off x="0" y="2358008"/>
            <a:ext cx="452755" cy="1235075"/>
          </a:xfrm>
          <a:custGeom>
            <a:avLst/>
            <a:gdLst/>
            <a:ahLst/>
            <a:cxnLst/>
            <a:rect l="l" t="t" r="r" b="b"/>
            <a:pathLst>
              <a:path w="452755" h="1235075">
                <a:moveTo>
                  <a:pt x="0" y="1234630"/>
                </a:moveTo>
                <a:lnTo>
                  <a:pt x="452678" y="1234630"/>
                </a:lnTo>
                <a:lnTo>
                  <a:pt x="452678" y="0"/>
                </a:lnTo>
                <a:lnTo>
                  <a:pt x="0" y="0"/>
                </a:lnTo>
                <a:lnTo>
                  <a:pt x="0" y="1234630"/>
                </a:lnTo>
                <a:close/>
              </a:path>
            </a:pathLst>
          </a:custGeom>
          <a:solidFill>
            <a:srgbClr val="FFCB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0"/>
          <p:cNvSpPr/>
          <p:nvPr userDrawn="1"/>
        </p:nvSpPr>
        <p:spPr>
          <a:xfrm>
            <a:off x="0" y="3589515"/>
            <a:ext cx="452755" cy="1217295"/>
          </a:xfrm>
          <a:custGeom>
            <a:avLst/>
            <a:gdLst/>
            <a:ahLst/>
            <a:cxnLst/>
            <a:rect l="l" t="t" r="r" b="b"/>
            <a:pathLst>
              <a:path w="452755" h="1217295">
                <a:moveTo>
                  <a:pt x="0" y="1216685"/>
                </a:moveTo>
                <a:lnTo>
                  <a:pt x="452653" y="1216685"/>
                </a:lnTo>
                <a:lnTo>
                  <a:pt x="452653" y="0"/>
                </a:lnTo>
                <a:lnTo>
                  <a:pt x="0" y="0"/>
                </a:lnTo>
                <a:lnTo>
                  <a:pt x="0" y="1216685"/>
                </a:lnTo>
                <a:close/>
              </a:path>
            </a:pathLst>
          </a:custGeom>
          <a:solidFill>
            <a:srgbClr val="3689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1"/>
          <p:cNvSpPr/>
          <p:nvPr userDrawn="1"/>
        </p:nvSpPr>
        <p:spPr>
          <a:xfrm>
            <a:off x="0" y="4805349"/>
            <a:ext cx="452755" cy="1208101"/>
          </a:xfrm>
          <a:custGeom>
            <a:avLst/>
            <a:gdLst/>
            <a:ahLst/>
            <a:cxnLst/>
            <a:rect l="l" t="t" r="r" b="b"/>
            <a:pathLst>
              <a:path w="452755" h="1207135">
                <a:moveTo>
                  <a:pt x="0" y="1206652"/>
                </a:moveTo>
                <a:lnTo>
                  <a:pt x="452678" y="1206652"/>
                </a:lnTo>
                <a:lnTo>
                  <a:pt x="452678" y="0"/>
                </a:lnTo>
                <a:lnTo>
                  <a:pt x="0" y="0"/>
                </a:lnTo>
                <a:lnTo>
                  <a:pt x="0" y="1206652"/>
                </a:lnTo>
                <a:close/>
              </a:path>
            </a:pathLst>
          </a:custGeom>
          <a:solidFill>
            <a:srgbClr val="DA42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3"/>
          <p:cNvSpPr/>
          <p:nvPr userDrawn="1"/>
        </p:nvSpPr>
        <p:spPr>
          <a:xfrm>
            <a:off x="8355698" y="442316"/>
            <a:ext cx="1997650" cy="5793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4"/>
          <p:cNvSpPr/>
          <p:nvPr userDrawn="1"/>
        </p:nvSpPr>
        <p:spPr>
          <a:xfrm>
            <a:off x="7970442" y="530038"/>
            <a:ext cx="353695" cy="274955"/>
          </a:xfrm>
          <a:custGeom>
            <a:avLst/>
            <a:gdLst/>
            <a:ahLst/>
            <a:cxnLst/>
            <a:rect l="l" t="t" r="r" b="b"/>
            <a:pathLst>
              <a:path w="353695" h="274955">
                <a:moveTo>
                  <a:pt x="243715" y="78892"/>
                </a:moveTo>
                <a:lnTo>
                  <a:pt x="138163" y="78892"/>
                </a:lnTo>
                <a:lnTo>
                  <a:pt x="17995" y="198932"/>
                </a:lnTo>
                <a:lnTo>
                  <a:pt x="5549" y="229908"/>
                </a:lnTo>
                <a:lnTo>
                  <a:pt x="9053" y="247254"/>
                </a:lnTo>
                <a:lnTo>
                  <a:pt x="18608" y="261419"/>
                </a:lnTo>
                <a:lnTo>
                  <a:pt x="32778" y="270970"/>
                </a:lnTo>
                <a:lnTo>
                  <a:pt x="50126" y="274472"/>
                </a:lnTo>
                <a:lnTo>
                  <a:pt x="227457" y="274612"/>
                </a:lnTo>
                <a:lnTo>
                  <a:pt x="235779" y="273837"/>
                </a:lnTo>
                <a:lnTo>
                  <a:pt x="243586" y="271608"/>
                </a:lnTo>
                <a:lnTo>
                  <a:pt x="250734" y="268064"/>
                </a:lnTo>
                <a:lnTo>
                  <a:pt x="257086" y="263347"/>
                </a:lnTo>
                <a:lnTo>
                  <a:pt x="325277" y="195262"/>
                </a:lnTo>
                <a:lnTo>
                  <a:pt x="127355" y="195262"/>
                </a:lnTo>
                <a:lnTo>
                  <a:pt x="243446" y="79197"/>
                </a:lnTo>
                <a:lnTo>
                  <a:pt x="243715" y="78892"/>
                </a:lnTo>
                <a:close/>
              </a:path>
              <a:path w="353695" h="274955">
                <a:moveTo>
                  <a:pt x="353301" y="59816"/>
                </a:moveTo>
                <a:lnTo>
                  <a:pt x="217995" y="195262"/>
                </a:lnTo>
                <a:lnTo>
                  <a:pt x="325277" y="195262"/>
                </a:lnTo>
                <a:lnTo>
                  <a:pt x="353314" y="167182"/>
                </a:lnTo>
                <a:lnTo>
                  <a:pt x="353301" y="59816"/>
                </a:lnTo>
                <a:close/>
              </a:path>
              <a:path w="353695" h="274955">
                <a:moveTo>
                  <a:pt x="217957" y="0"/>
                </a:moveTo>
                <a:lnTo>
                  <a:pt x="39547" y="0"/>
                </a:lnTo>
                <a:lnTo>
                  <a:pt x="24153" y="3099"/>
                </a:lnTo>
                <a:lnTo>
                  <a:pt x="11582" y="11558"/>
                </a:lnTo>
                <a:lnTo>
                  <a:pt x="3107" y="24115"/>
                </a:lnTo>
                <a:lnTo>
                  <a:pt x="0" y="39509"/>
                </a:lnTo>
                <a:lnTo>
                  <a:pt x="3107" y="54883"/>
                </a:lnTo>
                <a:lnTo>
                  <a:pt x="11582" y="67419"/>
                </a:lnTo>
                <a:lnTo>
                  <a:pt x="24153" y="75862"/>
                </a:lnTo>
                <a:lnTo>
                  <a:pt x="39547" y="78955"/>
                </a:lnTo>
                <a:lnTo>
                  <a:pt x="243715" y="78892"/>
                </a:lnTo>
                <a:lnTo>
                  <a:pt x="249819" y="71986"/>
                </a:lnTo>
                <a:lnTo>
                  <a:pt x="255000" y="63809"/>
                </a:lnTo>
                <a:lnTo>
                  <a:pt x="258480" y="54706"/>
                </a:lnTo>
                <a:lnTo>
                  <a:pt x="259753" y="44716"/>
                </a:lnTo>
                <a:lnTo>
                  <a:pt x="256902" y="28995"/>
                </a:lnTo>
                <a:lnTo>
                  <a:pt x="222478" y="736"/>
                </a:lnTo>
                <a:lnTo>
                  <a:pt x="217957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5"/>
          <p:cNvSpPr/>
          <p:nvPr userDrawn="1"/>
        </p:nvSpPr>
        <p:spPr>
          <a:xfrm>
            <a:off x="8330772" y="249519"/>
            <a:ext cx="0" cy="447675"/>
          </a:xfrm>
          <a:custGeom>
            <a:avLst/>
            <a:gdLst/>
            <a:ahLst/>
            <a:cxnLst/>
            <a:rect l="l" t="t" r="r" b="b"/>
            <a:pathLst>
              <a:path h="447675">
                <a:moveTo>
                  <a:pt x="0" y="0"/>
                </a:moveTo>
                <a:lnTo>
                  <a:pt x="0" y="447675"/>
                </a:lnTo>
              </a:path>
            </a:pathLst>
          </a:custGeom>
          <a:ln w="13995">
            <a:solidFill>
              <a:srgbClr val="ED1C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Holder 5"/>
          <p:cNvSpPr>
            <a:spLocks noGrp="1"/>
          </p:cNvSpPr>
          <p:nvPr>
            <p:ph type="dt" sz="half" idx="6"/>
          </p:nvPr>
        </p:nvSpPr>
        <p:spPr>
          <a:xfrm>
            <a:off x="534670" y="5748437"/>
            <a:ext cx="2459482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25./26.11.2019  </a:t>
            </a:r>
            <a:endParaRPr lang="en-US" dirty="0"/>
          </a:p>
        </p:txBody>
      </p:sp>
      <p:sp>
        <p:nvSpPr>
          <p:cNvPr id="20" name="Holder 6"/>
          <p:cNvSpPr>
            <a:spLocks noGrp="1"/>
          </p:cNvSpPr>
          <p:nvPr>
            <p:ph type="sldNum" sz="quarter" idx="7"/>
          </p:nvPr>
        </p:nvSpPr>
        <p:spPr>
          <a:xfrm>
            <a:off x="7992618" y="5749925"/>
            <a:ext cx="2459482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43991" y="1169999"/>
            <a:ext cx="10248265" cy="4500245"/>
          </a:xfrm>
          <a:custGeom>
            <a:avLst/>
            <a:gdLst/>
            <a:ahLst/>
            <a:cxnLst/>
            <a:rect l="l" t="t" r="r" b="b"/>
            <a:pathLst>
              <a:path w="10248265" h="4500245">
                <a:moveTo>
                  <a:pt x="0" y="4500003"/>
                </a:moveTo>
                <a:lnTo>
                  <a:pt x="10248011" y="4500003"/>
                </a:lnTo>
                <a:lnTo>
                  <a:pt x="10248011" y="0"/>
                </a:lnTo>
                <a:lnTo>
                  <a:pt x="0" y="0"/>
                </a:lnTo>
                <a:lnTo>
                  <a:pt x="0" y="4500003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20000" y="510956"/>
            <a:ext cx="7200000" cy="574040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3600" b="1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r>
              <a:rPr lang="de-DE" smtClean="0"/>
              <a:t>Titelmasterformat durch Klicken bearbeiten</a:t>
            </a:r>
            <a:endParaRPr dirty="0"/>
          </a:p>
        </p:txBody>
      </p:sp>
      <p:sp>
        <p:nvSpPr>
          <p:cNvPr id="28" name="object 3"/>
          <p:cNvSpPr/>
          <p:nvPr userDrawn="1"/>
        </p:nvSpPr>
        <p:spPr>
          <a:xfrm>
            <a:off x="8355698" y="442316"/>
            <a:ext cx="1997650" cy="5793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4"/>
          <p:cNvSpPr/>
          <p:nvPr userDrawn="1"/>
        </p:nvSpPr>
        <p:spPr>
          <a:xfrm>
            <a:off x="7970442" y="530038"/>
            <a:ext cx="353695" cy="274955"/>
          </a:xfrm>
          <a:custGeom>
            <a:avLst/>
            <a:gdLst/>
            <a:ahLst/>
            <a:cxnLst/>
            <a:rect l="l" t="t" r="r" b="b"/>
            <a:pathLst>
              <a:path w="353695" h="274955">
                <a:moveTo>
                  <a:pt x="243715" y="78892"/>
                </a:moveTo>
                <a:lnTo>
                  <a:pt x="138163" y="78892"/>
                </a:lnTo>
                <a:lnTo>
                  <a:pt x="17995" y="198932"/>
                </a:lnTo>
                <a:lnTo>
                  <a:pt x="5549" y="229908"/>
                </a:lnTo>
                <a:lnTo>
                  <a:pt x="9053" y="247254"/>
                </a:lnTo>
                <a:lnTo>
                  <a:pt x="18608" y="261419"/>
                </a:lnTo>
                <a:lnTo>
                  <a:pt x="32778" y="270970"/>
                </a:lnTo>
                <a:lnTo>
                  <a:pt x="50126" y="274472"/>
                </a:lnTo>
                <a:lnTo>
                  <a:pt x="227457" y="274612"/>
                </a:lnTo>
                <a:lnTo>
                  <a:pt x="235779" y="273837"/>
                </a:lnTo>
                <a:lnTo>
                  <a:pt x="243586" y="271608"/>
                </a:lnTo>
                <a:lnTo>
                  <a:pt x="250734" y="268064"/>
                </a:lnTo>
                <a:lnTo>
                  <a:pt x="257086" y="263347"/>
                </a:lnTo>
                <a:lnTo>
                  <a:pt x="325277" y="195262"/>
                </a:lnTo>
                <a:lnTo>
                  <a:pt x="127355" y="195262"/>
                </a:lnTo>
                <a:lnTo>
                  <a:pt x="243446" y="79197"/>
                </a:lnTo>
                <a:lnTo>
                  <a:pt x="243715" y="78892"/>
                </a:lnTo>
                <a:close/>
              </a:path>
              <a:path w="353695" h="274955">
                <a:moveTo>
                  <a:pt x="353301" y="59816"/>
                </a:moveTo>
                <a:lnTo>
                  <a:pt x="217995" y="195262"/>
                </a:lnTo>
                <a:lnTo>
                  <a:pt x="325277" y="195262"/>
                </a:lnTo>
                <a:lnTo>
                  <a:pt x="353314" y="167182"/>
                </a:lnTo>
                <a:lnTo>
                  <a:pt x="353301" y="59816"/>
                </a:lnTo>
                <a:close/>
              </a:path>
              <a:path w="353695" h="274955">
                <a:moveTo>
                  <a:pt x="217957" y="0"/>
                </a:moveTo>
                <a:lnTo>
                  <a:pt x="39547" y="0"/>
                </a:lnTo>
                <a:lnTo>
                  <a:pt x="24153" y="3099"/>
                </a:lnTo>
                <a:lnTo>
                  <a:pt x="11582" y="11558"/>
                </a:lnTo>
                <a:lnTo>
                  <a:pt x="3107" y="24115"/>
                </a:lnTo>
                <a:lnTo>
                  <a:pt x="0" y="39509"/>
                </a:lnTo>
                <a:lnTo>
                  <a:pt x="3107" y="54883"/>
                </a:lnTo>
                <a:lnTo>
                  <a:pt x="11582" y="67419"/>
                </a:lnTo>
                <a:lnTo>
                  <a:pt x="24153" y="75862"/>
                </a:lnTo>
                <a:lnTo>
                  <a:pt x="39547" y="78955"/>
                </a:lnTo>
                <a:lnTo>
                  <a:pt x="243715" y="78892"/>
                </a:lnTo>
                <a:lnTo>
                  <a:pt x="249819" y="71986"/>
                </a:lnTo>
                <a:lnTo>
                  <a:pt x="255000" y="63809"/>
                </a:lnTo>
                <a:lnTo>
                  <a:pt x="258480" y="54706"/>
                </a:lnTo>
                <a:lnTo>
                  <a:pt x="259753" y="44716"/>
                </a:lnTo>
                <a:lnTo>
                  <a:pt x="256902" y="28995"/>
                </a:lnTo>
                <a:lnTo>
                  <a:pt x="222478" y="736"/>
                </a:lnTo>
                <a:lnTo>
                  <a:pt x="217957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5"/>
          <p:cNvSpPr/>
          <p:nvPr userDrawn="1"/>
        </p:nvSpPr>
        <p:spPr>
          <a:xfrm>
            <a:off x="8330772" y="249519"/>
            <a:ext cx="0" cy="447675"/>
          </a:xfrm>
          <a:custGeom>
            <a:avLst/>
            <a:gdLst/>
            <a:ahLst/>
            <a:cxnLst/>
            <a:rect l="l" t="t" r="r" b="b"/>
            <a:pathLst>
              <a:path h="447675">
                <a:moveTo>
                  <a:pt x="0" y="0"/>
                </a:moveTo>
                <a:lnTo>
                  <a:pt x="0" y="447675"/>
                </a:lnTo>
              </a:path>
            </a:pathLst>
          </a:custGeom>
          <a:ln w="13995">
            <a:solidFill>
              <a:srgbClr val="ED1C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Holder 6"/>
          <p:cNvSpPr>
            <a:spLocks noGrp="1"/>
          </p:cNvSpPr>
          <p:nvPr>
            <p:ph type="sldNum" sz="quarter" idx="7"/>
          </p:nvPr>
        </p:nvSpPr>
        <p:spPr>
          <a:xfrm>
            <a:off x="7992618" y="5749925"/>
            <a:ext cx="2459482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1" name="object 10"/>
          <p:cNvSpPr/>
          <p:nvPr userDrawn="1"/>
        </p:nvSpPr>
        <p:spPr>
          <a:xfrm>
            <a:off x="0" y="0"/>
            <a:ext cx="452755" cy="6013449"/>
          </a:xfrm>
          <a:custGeom>
            <a:avLst/>
            <a:gdLst/>
            <a:ahLst/>
            <a:cxnLst/>
            <a:rect l="l" t="t" r="r" b="b"/>
            <a:pathLst>
              <a:path w="452755" h="1217295">
                <a:moveTo>
                  <a:pt x="0" y="1216685"/>
                </a:moveTo>
                <a:lnTo>
                  <a:pt x="452653" y="1216685"/>
                </a:lnTo>
                <a:lnTo>
                  <a:pt x="452653" y="0"/>
                </a:lnTo>
                <a:lnTo>
                  <a:pt x="0" y="0"/>
                </a:lnTo>
                <a:lnTo>
                  <a:pt x="0" y="1216685"/>
                </a:lnTo>
                <a:close/>
              </a:path>
            </a:pathLst>
          </a:custGeom>
          <a:solidFill>
            <a:srgbClr val="3689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Holder 5"/>
          <p:cNvSpPr>
            <a:spLocks noGrp="1"/>
          </p:cNvSpPr>
          <p:nvPr>
            <p:ph type="dt" sz="half" idx="6"/>
          </p:nvPr>
        </p:nvSpPr>
        <p:spPr>
          <a:xfrm>
            <a:off x="753618" y="5748437"/>
            <a:ext cx="2459482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25./26.11.2019  </a:t>
            </a:r>
            <a:endParaRPr lang="en-US" dirty="0"/>
          </a:p>
        </p:txBody>
      </p:sp>
      <p:sp>
        <p:nvSpPr>
          <p:cNvPr id="13" name="Holder 3"/>
          <p:cNvSpPr>
            <a:spLocks noGrp="1"/>
          </p:cNvSpPr>
          <p:nvPr>
            <p:ph type="body" idx="1"/>
          </p:nvPr>
        </p:nvSpPr>
        <p:spPr>
          <a:xfrm>
            <a:off x="720000" y="1368000"/>
            <a:ext cx="7033260" cy="4138232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latin typeface="Arial"/>
              </a:defRPr>
            </a:lvl1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18" name="Bildplatzhalter 32"/>
          <p:cNvSpPr>
            <a:spLocks noGrp="1"/>
          </p:cNvSpPr>
          <p:nvPr>
            <p:ph type="pic" sz="quarter" idx="10"/>
          </p:nvPr>
        </p:nvSpPr>
        <p:spPr>
          <a:xfrm>
            <a:off x="7937500" y="1368000"/>
            <a:ext cx="2438400" cy="2057400"/>
          </a:xfrm>
          <a:prstGeom prst="rect">
            <a:avLst/>
          </a:prstGeom>
        </p:spPr>
        <p:txBody>
          <a:bodyPr vert="horz"/>
          <a:lstStyle/>
          <a:p>
            <a:r>
              <a:rPr lang="de-DE" smtClean="0"/>
              <a:t>Bild durch Klicken auf Symbol hinzufügen</a:t>
            </a:r>
            <a:endParaRPr lang="de-DE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43991" y="1169999"/>
            <a:ext cx="10248265" cy="4500245"/>
          </a:xfrm>
          <a:custGeom>
            <a:avLst/>
            <a:gdLst/>
            <a:ahLst/>
            <a:cxnLst/>
            <a:rect l="l" t="t" r="r" b="b"/>
            <a:pathLst>
              <a:path w="10248265" h="4500245">
                <a:moveTo>
                  <a:pt x="0" y="4500003"/>
                </a:moveTo>
                <a:lnTo>
                  <a:pt x="10248011" y="4500003"/>
                </a:lnTo>
                <a:lnTo>
                  <a:pt x="10248011" y="0"/>
                </a:lnTo>
                <a:lnTo>
                  <a:pt x="0" y="0"/>
                </a:lnTo>
                <a:lnTo>
                  <a:pt x="0" y="4500003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20000" y="510956"/>
            <a:ext cx="7200000" cy="574040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3600" b="1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r>
              <a:rPr lang="de-DE" smtClean="0"/>
              <a:t>Titelmasterformat durch Klicken bearbeiten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20000" y="1368000"/>
            <a:ext cx="9624060" cy="4138232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latin typeface="Arial"/>
              </a:defRPr>
            </a:lvl1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28" name="object 3"/>
          <p:cNvSpPr/>
          <p:nvPr userDrawn="1"/>
        </p:nvSpPr>
        <p:spPr>
          <a:xfrm>
            <a:off x="8355698" y="442316"/>
            <a:ext cx="1997650" cy="5793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4"/>
          <p:cNvSpPr/>
          <p:nvPr userDrawn="1"/>
        </p:nvSpPr>
        <p:spPr>
          <a:xfrm>
            <a:off x="7970442" y="530038"/>
            <a:ext cx="353695" cy="274955"/>
          </a:xfrm>
          <a:custGeom>
            <a:avLst/>
            <a:gdLst/>
            <a:ahLst/>
            <a:cxnLst/>
            <a:rect l="l" t="t" r="r" b="b"/>
            <a:pathLst>
              <a:path w="353695" h="274955">
                <a:moveTo>
                  <a:pt x="243715" y="78892"/>
                </a:moveTo>
                <a:lnTo>
                  <a:pt x="138163" y="78892"/>
                </a:lnTo>
                <a:lnTo>
                  <a:pt x="17995" y="198932"/>
                </a:lnTo>
                <a:lnTo>
                  <a:pt x="5549" y="229908"/>
                </a:lnTo>
                <a:lnTo>
                  <a:pt x="9053" y="247254"/>
                </a:lnTo>
                <a:lnTo>
                  <a:pt x="18608" y="261419"/>
                </a:lnTo>
                <a:lnTo>
                  <a:pt x="32778" y="270970"/>
                </a:lnTo>
                <a:lnTo>
                  <a:pt x="50126" y="274472"/>
                </a:lnTo>
                <a:lnTo>
                  <a:pt x="227457" y="274612"/>
                </a:lnTo>
                <a:lnTo>
                  <a:pt x="235779" y="273837"/>
                </a:lnTo>
                <a:lnTo>
                  <a:pt x="243586" y="271608"/>
                </a:lnTo>
                <a:lnTo>
                  <a:pt x="250734" y="268064"/>
                </a:lnTo>
                <a:lnTo>
                  <a:pt x="257086" y="263347"/>
                </a:lnTo>
                <a:lnTo>
                  <a:pt x="325277" y="195262"/>
                </a:lnTo>
                <a:lnTo>
                  <a:pt x="127355" y="195262"/>
                </a:lnTo>
                <a:lnTo>
                  <a:pt x="243446" y="79197"/>
                </a:lnTo>
                <a:lnTo>
                  <a:pt x="243715" y="78892"/>
                </a:lnTo>
                <a:close/>
              </a:path>
              <a:path w="353695" h="274955">
                <a:moveTo>
                  <a:pt x="353301" y="59816"/>
                </a:moveTo>
                <a:lnTo>
                  <a:pt x="217995" y="195262"/>
                </a:lnTo>
                <a:lnTo>
                  <a:pt x="325277" y="195262"/>
                </a:lnTo>
                <a:lnTo>
                  <a:pt x="353314" y="167182"/>
                </a:lnTo>
                <a:lnTo>
                  <a:pt x="353301" y="59816"/>
                </a:lnTo>
                <a:close/>
              </a:path>
              <a:path w="353695" h="274955">
                <a:moveTo>
                  <a:pt x="217957" y="0"/>
                </a:moveTo>
                <a:lnTo>
                  <a:pt x="39547" y="0"/>
                </a:lnTo>
                <a:lnTo>
                  <a:pt x="24153" y="3099"/>
                </a:lnTo>
                <a:lnTo>
                  <a:pt x="11582" y="11558"/>
                </a:lnTo>
                <a:lnTo>
                  <a:pt x="3107" y="24115"/>
                </a:lnTo>
                <a:lnTo>
                  <a:pt x="0" y="39509"/>
                </a:lnTo>
                <a:lnTo>
                  <a:pt x="3107" y="54883"/>
                </a:lnTo>
                <a:lnTo>
                  <a:pt x="11582" y="67419"/>
                </a:lnTo>
                <a:lnTo>
                  <a:pt x="24153" y="75862"/>
                </a:lnTo>
                <a:lnTo>
                  <a:pt x="39547" y="78955"/>
                </a:lnTo>
                <a:lnTo>
                  <a:pt x="243715" y="78892"/>
                </a:lnTo>
                <a:lnTo>
                  <a:pt x="249819" y="71986"/>
                </a:lnTo>
                <a:lnTo>
                  <a:pt x="255000" y="63809"/>
                </a:lnTo>
                <a:lnTo>
                  <a:pt x="258480" y="54706"/>
                </a:lnTo>
                <a:lnTo>
                  <a:pt x="259753" y="44716"/>
                </a:lnTo>
                <a:lnTo>
                  <a:pt x="256902" y="28995"/>
                </a:lnTo>
                <a:lnTo>
                  <a:pt x="222478" y="736"/>
                </a:lnTo>
                <a:lnTo>
                  <a:pt x="217957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5"/>
          <p:cNvSpPr/>
          <p:nvPr userDrawn="1"/>
        </p:nvSpPr>
        <p:spPr>
          <a:xfrm>
            <a:off x="8330772" y="249519"/>
            <a:ext cx="0" cy="447675"/>
          </a:xfrm>
          <a:custGeom>
            <a:avLst/>
            <a:gdLst/>
            <a:ahLst/>
            <a:cxnLst/>
            <a:rect l="l" t="t" r="r" b="b"/>
            <a:pathLst>
              <a:path h="447675">
                <a:moveTo>
                  <a:pt x="0" y="0"/>
                </a:moveTo>
                <a:lnTo>
                  <a:pt x="0" y="447675"/>
                </a:lnTo>
              </a:path>
            </a:pathLst>
          </a:custGeom>
          <a:ln w="13995">
            <a:solidFill>
              <a:srgbClr val="ED1C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Holder 6"/>
          <p:cNvSpPr>
            <a:spLocks noGrp="1"/>
          </p:cNvSpPr>
          <p:nvPr>
            <p:ph type="sldNum" sz="quarter" idx="7"/>
          </p:nvPr>
        </p:nvSpPr>
        <p:spPr>
          <a:xfrm>
            <a:off x="7992618" y="5749925"/>
            <a:ext cx="2459482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object 11"/>
          <p:cNvSpPr/>
          <p:nvPr userDrawn="1"/>
        </p:nvSpPr>
        <p:spPr>
          <a:xfrm>
            <a:off x="0" y="1"/>
            <a:ext cx="452755" cy="6013450"/>
          </a:xfrm>
          <a:custGeom>
            <a:avLst/>
            <a:gdLst/>
            <a:ahLst/>
            <a:cxnLst/>
            <a:rect l="l" t="t" r="r" b="b"/>
            <a:pathLst>
              <a:path w="452755" h="1207135">
                <a:moveTo>
                  <a:pt x="0" y="1206652"/>
                </a:moveTo>
                <a:lnTo>
                  <a:pt x="452678" y="1206652"/>
                </a:lnTo>
                <a:lnTo>
                  <a:pt x="452678" y="0"/>
                </a:lnTo>
                <a:lnTo>
                  <a:pt x="0" y="0"/>
                </a:lnTo>
                <a:lnTo>
                  <a:pt x="0" y="1206652"/>
                </a:lnTo>
                <a:close/>
              </a:path>
            </a:pathLst>
          </a:custGeom>
          <a:solidFill>
            <a:srgbClr val="DA42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Holder 5"/>
          <p:cNvSpPr>
            <a:spLocks noGrp="1"/>
          </p:cNvSpPr>
          <p:nvPr>
            <p:ph type="dt" sz="half" idx="6"/>
          </p:nvPr>
        </p:nvSpPr>
        <p:spPr>
          <a:xfrm>
            <a:off x="753618" y="5748437"/>
            <a:ext cx="2459482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25./26.11.2019  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43991" y="1169999"/>
            <a:ext cx="10248265" cy="4500245"/>
          </a:xfrm>
          <a:custGeom>
            <a:avLst/>
            <a:gdLst/>
            <a:ahLst/>
            <a:cxnLst/>
            <a:rect l="l" t="t" r="r" b="b"/>
            <a:pathLst>
              <a:path w="10248265" h="4500245">
                <a:moveTo>
                  <a:pt x="0" y="4500003"/>
                </a:moveTo>
                <a:lnTo>
                  <a:pt x="10248011" y="4500003"/>
                </a:lnTo>
                <a:lnTo>
                  <a:pt x="10248011" y="0"/>
                </a:lnTo>
                <a:lnTo>
                  <a:pt x="0" y="0"/>
                </a:lnTo>
                <a:lnTo>
                  <a:pt x="0" y="4500003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20000" y="510956"/>
            <a:ext cx="7200000" cy="574040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3600" b="1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r>
              <a:rPr lang="de-DE" smtClean="0"/>
              <a:t>Titelmasterformat durch Klicken bearbeiten</a:t>
            </a:r>
            <a:endParaRPr dirty="0"/>
          </a:p>
        </p:txBody>
      </p:sp>
      <p:sp>
        <p:nvSpPr>
          <p:cNvPr id="28" name="object 3"/>
          <p:cNvSpPr/>
          <p:nvPr userDrawn="1"/>
        </p:nvSpPr>
        <p:spPr>
          <a:xfrm>
            <a:off x="8355698" y="442316"/>
            <a:ext cx="1997650" cy="5793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4"/>
          <p:cNvSpPr/>
          <p:nvPr userDrawn="1"/>
        </p:nvSpPr>
        <p:spPr>
          <a:xfrm>
            <a:off x="7970442" y="530038"/>
            <a:ext cx="353695" cy="274955"/>
          </a:xfrm>
          <a:custGeom>
            <a:avLst/>
            <a:gdLst/>
            <a:ahLst/>
            <a:cxnLst/>
            <a:rect l="l" t="t" r="r" b="b"/>
            <a:pathLst>
              <a:path w="353695" h="274955">
                <a:moveTo>
                  <a:pt x="243715" y="78892"/>
                </a:moveTo>
                <a:lnTo>
                  <a:pt x="138163" y="78892"/>
                </a:lnTo>
                <a:lnTo>
                  <a:pt x="17995" y="198932"/>
                </a:lnTo>
                <a:lnTo>
                  <a:pt x="5549" y="229908"/>
                </a:lnTo>
                <a:lnTo>
                  <a:pt x="9053" y="247254"/>
                </a:lnTo>
                <a:lnTo>
                  <a:pt x="18608" y="261419"/>
                </a:lnTo>
                <a:lnTo>
                  <a:pt x="32778" y="270970"/>
                </a:lnTo>
                <a:lnTo>
                  <a:pt x="50126" y="274472"/>
                </a:lnTo>
                <a:lnTo>
                  <a:pt x="227457" y="274612"/>
                </a:lnTo>
                <a:lnTo>
                  <a:pt x="235779" y="273837"/>
                </a:lnTo>
                <a:lnTo>
                  <a:pt x="243586" y="271608"/>
                </a:lnTo>
                <a:lnTo>
                  <a:pt x="250734" y="268064"/>
                </a:lnTo>
                <a:lnTo>
                  <a:pt x="257086" y="263347"/>
                </a:lnTo>
                <a:lnTo>
                  <a:pt x="325277" y="195262"/>
                </a:lnTo>
                <a:lnTo>
                  <a:pt x="127355" y="195262"/>
                </a:lnTo>
                <a:lnTo>
                  <a:pt x="243446" y="79197"/>
                </a:lnTo>
                <a:lnTo>
                  <a:pt x="243715" y="78892"/>
                </a:lnTo>
                <a:close/>
              </a:path>
              <a:path w="353695" h="274955">
                <a:moveTo>
                  <a:pt x="353301" y="59816"/>
                </a:moveTo>
                <a:lnTo>
                  <a:pt x="217995" y="195262"/>
                </a:lnTo>
                <a:lnTo>
                  <a:pt x="325277" y="195262"/>
                </a:lnTo>
                <a:lnTo>
                  <a:pt x="353314" y="167182"/>
                </a:lnTo>
                <a:lnTo>
                  <a:pt x="353301" y="59816"/>
                </a:lnTo>
                <a:close/>
              </a:path>
              <a:path w="353695" h="274955">
                <a:moveTo>
                  <a:pt x="217957" y="0"/>
                </a:moveTo>
                <a:lnTo>
                  <a:pt x="39547" y="0"/>
                </a:lnTo>
                <a:lnTo>
                  <a:pt x="24153" y="3099"/>
                </a:lnTo>
                <a:lnTo>
                  <a:pt x="11582" y="11558"/>
                </a:lnTo>
                <a:lnTo>
                  <a:pt x="3107" y="24115"/>
                </a:lnTo>
                <a:lnTo>
                  <a:pt x="0" y="39509"/>
                </a:lnTo>
                <a:lnTo>
                  <a:pt x="3107" y="54883"/>
                </a:lnTo>
                <a:lnTo>
                  <a:pt x="11582" y="67419"/>
                </a:lnTo>
                <a:lnTo>
                  <a:pt x="24153" y="75862"/>
                </a:lnTo>
                <a:lnTo>
                  <a:pt x="39547" y="78955"/>
                </a:lnTo>
                <a:lnTo>
                  <a:pt x="243715" y="78892"/>
                </a:lnTo>
                <a:lnTo>
                  <a:pt x="249819" y="71986"/>
                </a:lnTo>
                <a:lnTo>
                  <a:pt x="255000" y="63809"/>
                </a:lnTo>
                <a:lnTo>
                  <a:pt x="258480" y="54706"/>
                </a:lnTo>
                <a:lnTo>
                  <a:pt x="259753" y="44716"/>
                </a:lnTo>
                <a:lnTo>
                  <a:pt x="256902" y="28995"/>
                </a:lnTo>
                <a:lnTo>
                  <a:pt x="222478" y="736"/>
                </a:lnTo>
                <a:lnTo>
                  <a:pt x="217957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5"/>
          <p:cNvSpPr/>
          <p:nvPr userDrawn="1"/>
        </p:nvSpPr>
        <p:spPr>
          <a:xfrm>
            <a:off x="8330772" y="249519"/>
            <a:ext cx="0" cy="447675"/>
          </a:xfrm>
          <a:custGeom>
            <a:avLst/>
            <a:gdLst/>
            <a:ahLst/>
            <a:cxnLst/>
            <a:rect l="l" t="t" r="r" b="b"/>
            <a:pathLst>
              <a:path h="447675">
                <a:moveTo>
                  <a:pt x="0" y="0"/>
                </a:moveTo>
                <a:lnTo>
                  <a:pt x="0" y="447675"/>
                </a:lnTo>
              </a:path>
            </a:pathLst>
          </a:custGeom>
          <a:ln w="13995">
            <a:solidFill>
              <a:srgbClr val="ED1C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Holder 6"/>
          <p:cNvSpPr>
            <a:spLocks noGrp="1"/>
          </p:cNvSpPr>
          <p:nvPr>
            <p:ph type="sldNum" sz="quarter" idx="7"/>
          </p:nvPr>
        </p:nvSpPr>
        <p:spPr>
          <a:xfrm>
            <a:off x="7992618" y="5749925"/>
            <a:ext cx="2459482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object 11"/>
          <p:cNvSpPr/>
          <p:nvPr userDrawn="1"/>
        </p:nvSpPr>
        <p:spPr>
          <a:xfrm>
            <a:off x="0" y="1"/>
            <a:ext cx="452755" cy="6013450"/>
          </a:xfrm>
          <a:custGeom>
            <a:avLst/>
            <a:gdLst/>
            <a:ahLst/>
            <a:cxnLst/>
            <a:rect l="l" t="t" r="r" b="b"/>
            <a:pathLst>
              <a:path w="452755" h="1207135">
                <a:moveTo>
                  <a:pt x="0" y="1206652"/>
                </a:moveTo>
                <a:lnTo>
                  <a:pt x="452678" y="1206652"/>
                </a:lnTo>
                <a:lnTo>
                  <a:pt x="452678" y="0"/>
                </a:lnTo>
                <a:lnTo>
                  <a:pt x="0" y="0"/>
                </a:lnTo>
                <a:lnTo>
                  <a:pt x="0" y="1206652"/>
                </a:lnTo>
                <a:close/>
              </a:path>
            </a:pathLst>
          </a:custGeom>
          <a:solidFill>
            <a:srgbClr val="DA42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Holder 5"/>
          <p:cNvSpPr>
            <a:spLocks noGrp="1"/>
          </p:cNvSpPr>
          <p:nvPr>
            <p:ph type="dt" sz="half" idx="6"/>
          </p:nvPr>
        </p:nvSpPr>
        <p:spPr>
          <a:xfrm>
            <a:off x="753618" y="5748437"/>
            <a:ext cx="2459482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25./26.11.2019  </a:t>
            </a:r>
            <a:endParaRPr lang="en-US" dirty="0"/>
          </a:p>
        </p:txBody>
      </p:sp>
      <p:sp>
        <p:nvSpPr>
          <p:cNvPr id="13" name="Holder 3"/>
          <p:cNvSpPr>
            <a:spLocks noGrp="1"/>
          </p:cNvSpPr>
          <p:nvPr>
            <p:ph type="body" idx="1"/>
          </p:nvPr>
        </p:nvSpPr>
        <p:spPr>
          <a:xfrm>
            <a:off x="720000" y="1368000"/>
            <a:ext cx="7033260" cy="4138232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latin typeface="Arial"/>
              </a:defRPr>
            </a:lvl1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18" name="Bildplatzhalter 32"/>
          <p:cNvSpPr>
            <a:spLocks noGrp="1"/>
          </p:cNvSpPr>
          <p:nvPr>
            <p:ph type="pic" sz="quarter" idx="10"/>
          </p:nvPr>
        </p:nvSpPr>
        <p:spPr>
          <a:xfrm>
            <a:off x="7937500" y="1368000"/>
            <a:ext cx="2438400" cy="2057400"/>
          </a:xfrm>
          <a:prstGeom prst="rect">
            <a:avLst/>
          </a:prstGeom>
        </p:spPr>
        <p:txBody>
          <a:bodyPr vert="horz"/>
          <a:lstStyle/>
          <a:p>
            <a:r>
              <a:rPr lang="de-DE" smtClean="0"/>
              <a:t>Bild durch Klicken auf Symbol hinzufügen</a:t>
            </a:r>
            <a:endParaRPr lang="de-D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3"/>
          <p:cNvSpPr/>
          <p:nvPr userDrawn="1"/>
        </p:nvSpPr>
        <p:spPr>
          <a:xfrm>
            <a:off x="8355698" y="442316"/>
            <a:ext cx="1997650" cy="5793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4"/>
          <p:cNvSpPr/>
          <p:nvPr userDrawn="1"/>
        </p:nvSpPr>
        <p:spPr>
          <a:xfrm>
            <a:off x="7970442" y="530038"/>
            <a:ext cx="353695" cy="274955"/>
          </a:xfrm>
          <a:custGeom>
            <a:avLst/>
            <a:gdLst/>
            <a:ahLst/>
            <a:cxnLst/>
            <a:rect l="l" t="t" r="r" b="b"/>
            <a:pathLst>
              <a:path w="353695" h="274955">
                <a:moveTo>
                  <a:pt x="243715" y="78892"/>
                </a:moveTo>
                <a:lnTo>
                  <a:pt x="138163" y="78892"/>
                </a:lnTo>
                <a:lnTo>
                  <a:pt x="17995" y="198932"/>
                </a:lnTo>
                <a:lnTo>
                  <a:pt x="5549" y="229908"/>
                </a:lnTo>
                <a:lnTo>
                  <a:pt x="9053" y="247254"/>
                </a:lnTo>
                <a:lnTo>
                  <a:pt x="18608" y="261419"/>
                </a:lnTo>
                <a:lnTo>
                  <a:pt x="32778" y="270970"/>
                </a:lnTo>
                <a:lnTo>
                  <a:pt x="50126" y="274472"/>
                </a:lnTo>
                <a:lnTo>
                  <a:pt x="227457" y="274612"/>
                </a:lnTo>
                <a:lnTo>
                  <a:pt x="235779" y="273837"/>
                </a:lnTo>
                <a:lnTo>
                  <a:pt x="243586" y="271608"/>
                </a:lnTo>
                <a:lnTo>
                  <a:pt x="250734" y="268064"/>
                </a:lnTo>
                <a:lnTo>
                  <a:pt x="257086" y="263347"/>
                </a:lnTo>
                <a:lnTo>
                  <a:pt x="325277" y="195262"/>
                </a:lnTo>
                <a:lnTo>
                  <a:pt x="127355" y="195262"/>
                </a:lnTo>
                <a:lnTo>
                  <a:pt x="243446" y="79197"/>
                </a:lnTo>
                <a:lnTo>
                  <a:pt x="243715" y="78892"/>
                </a:lnTo>
                <a:close/>
              </a:path>
              <a:path w="353695" h="274955">
                <a:moveTo>
                  <a:pt x="353301" y="59816"/>
                </a:moveTo>
                <a:lnTo>
                  <a:pt x="217995" y="195262"/>
                </a:lnTo>
                <a:lnTo>
                  <a:pt x="325277" y="195262"/>
                </a:lnTo>
                <a:lnTo>
                  <a:pt x="353314" y="167182"/>
                </a:lnTo>
                <a:lnTo>
                  <a:pt x="353301" y="59816"/>
                </a:lnTo>
                <a:close/>
              </a:path>
              <a:path w="353695" h="274955">
                <a:moveTo>
                  <a:pt x="217957" y="0"/>
                </a:moveTo>
                <a:lnTo>
                  <a:pt x="39547" y="0"/>
                </a:lnTo>
                <a:lnTo>
                  <a:pt x="24153" y="3099"/>
                </a:lnTo>
                <a:lnTo>
                  <a:pt x="11582" y="11558"/>
                </a:lnTo>
                <a:lnTo>
                  <a:pt x="3107" y="24115"/>
                </a:lnTo>
                <a:lnTo>
                  <a:pt x="0" y="39509"/>
                </a:lnTo>
                <a:lnTo>
                  <a:pt x="3107" y="54883"/>
                </a:lnTo>
                <a:lnTo>
                  <a:pt x="11582" y="67419"/>
                </a:lnTo>
                <a:lnTo>
                  <a:pt x="24153" y="75862"/>
                </a:lnTo>
                <a:lnTo>
                  <a:pt x="39547" y="78955"/>
                </a:lnTo>
                <a:lnTo>
                  <a:pt x="243715" y="78892"/>
                </a:lnTo>
                <a:lnTo>
                  <a:pt x="249819" y="71986"/>
                </a:lnTo>
                <a:lnTo>
                  <a:pt x="255000" y="63809"/>
                </a:lnTo>
                <a:lnTo>
                  <a:pt x="258480" y="54706"/>
                </a:lnTo>
                <a:lnTo>
                  <a:pt x="259753" y="44716"/>
                </a:lnTo>
                <a:lnTo>
                  <a:pt x="256902" y="28995"/>
                </a:lnTo>
                <a:lnTo>
                  <a:pt x="222478" y="736"/>
                </a:lnTo>
                <a:lnTo>
                  <a:pt x="217957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5"/>
          <p:cNvSpPr/>
          <p:nvPr userDrawn="1"/>
        </p:nvSpPr>
        <p:spPr>
          <a:xfrm>
            <a:off x="8330772" y="249519"/>
            <a:ext cx="0" cy="447675"/>
          </a:xfrm>
          <a:custGeom>
            <a:avLst/>
            <a:gdLst/>
            <a:ahLst/>
            <a:cxnLst/>
            <a:rect l="l" t="t" r="r" b="b"/>
            <a:pathLst>
              <a:path h="447675">
                <a:moveTo>
                  <a:pt x="0" y="0"/>
                </a:moveTo>
                <a:lnTo>
                  <a:pt x="0" y="447675"/>
                </a:lnTo>
              </a:path>
            </a:pathLst>
          </a:custGeom>
          <a:ln w="13995">
            <a:solidFill>
              <a:srgbClr val="ED1C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Holder 5"/>
          <p:cNvSpPr>
            <a:spLocks noGrp="1"/>
          </p:cNvSpPr>
          <p:nvPr>
            <p:ph type="dt" sz="half" idx="6"/>
          </p:nvPr>
        </p:nvSpPr>
        <p:spPr>
          <a:xfrm>
            <a:off x="753618" y="5748437"/>
            <a:ext cx="2459482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25./26.11.2019  </a:t>
            </a:r>
            <a:endParaRPr lang="en-US" dirty="0"/>
          </a:p>
        </p:txBody>
      </p:sp>
      <p:sp>
        <p:nvSpPr>
          <p:cNvPr id="20" name="Holder 6"/>
          <p:cNvSpPr>
            <a:spLocks noGrp="1"/>
          </p:cNvSpPr>
          <p:nvPr>
            <p:ph type="sldNum" sz="quarter" idx="7"/>
          </p:nvPr>
        </p:nvSpPr>
        <p:spPr>
          <a:xfrm>
            <a:off x="7992618" y="5749925"/>
            <a:ext cx="2459482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2" name="object 15"/>
          <p:cNvSpPr/>
          <p:nvPr userDrawn="1"/>
        </p:nvSpPr>
        <p:spPr>
          <a:xfrm>
            <a:off x="393700" y="1177925"/>
            <a:ext cx="10299700" cy="4495800"/>
          </a:xfrm>
          <a:custGeom>
            <a:avLst/>
            <a:gdLst/>
            <a:ahLst/>
            <a:cxnLst/>
            <a:rect l="l" t="t" r="r" b="b"/>
            <a:pathLst>
              <a:path w="444500" h="6012180">
                <a:moveTo>
                  <a:pt x="0" y="6012002"/>
                </a:moveTo>
                <a:lnTo>
                  <a:pt x="443992" y="6012002"/>
                </a:lnTo>
                <a:lnTo>
                  <a:pt x="443992" y="0"/>
                </a:lnTo>
                <a:lnTo>
                  <a:pt x="0" y="0"/>
                </a:lnTo>
                <a:lnTo>
                  <a:pt x="0" y="6012002"/>
                </a:lnTo>
                <a:close/>
              </a:path>
            </a:pathLst>
          </a:custGeom>
          <a:solidFill>
            <a:srgbClr val="1B4D6E">
              <a:alpha val="7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7"/>
          <p:cNvSpPr/>
          <p:nvPr userDrawn="1"/>
        </p:nvSpPr>
        <p:spPr>
          <a:xfrm>
            <a:off x="0" y="0"/>
            <a:ext cx="452755" cy="1175385"/>
          </a:xfrm>
          <a:custGeom>
            <a:avLst/>
            <a:gdLst/>
            <a:ahLst/>
            <a:cxnLst/>
            <a:rect l="l" t="t" r="r" b="b"/>
            <a:pathLst>
              <a:path w="452755" h="1175385">
                <a:moveTo>
                  <a:pt x="0" y="1175372"/>
                </a:moveTo>
                <a:lnTo>
                  <a:pt x="452678" y="1175372"/>
                </a:lnTo>
                <a:lnTo>
                  <a:pt x="452678" y="0"/>
                </a:lnTo>
                <a:lnTo>
                  <a:pt x="0" y="0"/>
                </a:lnTo>
                <a:lnTo>
                  <a:pt x="0" y="1175372"/>
                </a:lnTo>
                <a:close/>
              </a:path>
            </a:pathLst>
          </a:custGeom>
          <a:solidFill>
            <a:srgbClr val="1B4D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8"/>
          <p:cNvSpPr/>
          <p:nvPr userDrawn="1"/>
        </p:nvSpPr>
        <p:spPr>
          <a:xfrm>
            <a:off x="0" y="1171803"/>
            <a:ext cx="452755" cy="1186815"/>
          </a:xfrm>
          <a:custGeom>
            <a:avLst/>
            <a:gdLst/>
            <a:ahLst/>
            <a:cxnLst/>
            <a:rect l="l" t="t" r="r" b="b"/>
            <a:pathLst>
              <a:path w="452755" h="1186814">
                <a:moveTo>
                  <a:pt x="0" y="1186205"/>
                </a:moveTo>
                <a:lnTo>
                  <a:pt x="452678" y="1186205"/>
                </a:lnTo>
                <a:lnTo>
                  <a:pt x="452678" y="0"/>
                </a:lnTo>
                <a:lnTo>
                  <a:pt x="0" y="0"/>
                </a:lnTo>
                <a:lnTo>
                  <a:pt x="0" y="1186205"/>
                </a:lnTo>
                <a:close/>
              </a:path>
            </a:pathLst>
          </a:custGeom>
          <a:solidFill>
            <a:srgbClr val="C3D7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9"/>
          <p:cNvSpPr/>
          <p:nvPr userDrawn="1"/>
        </p:nvSpPr>
        <p:spPr>
          <a:xfrm>
            <a:off x="0" y="2358008"/>
            <a:ext cx="452755" cy="1235075"/>
          </a:xfrm>
          <a:custGeom>
            <a:avLst/>
            <a:gdLst/>
            <a:ahLst/>
            <a:cxnLst/>
            <a:rect l="l" t="t" r="r" b="b"/>
            <a:pathLst>
              <a:path w="452755" h="1235075">
                <a:moveTo>
                  <a:pt x="0" y="1234630"/>
                </a:moveTo>
                <a:lnTo>
                  <a:pt x="452678" y="1234630"/>
                </a:lnTo>
                <a:lnTo>
                  <a:pt x="452678" y="0"/>
                </a:lnTo>
                <a:lnTo>
                  <a:pt x="0" y="0"/>
                </a:lnTo>
                <a:lnTo>
                  <a:pt x="0" y="1234630"/>
                </a:lnTo>
                <a:close/>
              </a:path>
            </a:pathLst>
          </a:custGeom>
          <a:solidFill>
            <a:srgbClr val="FFCB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10"/>
          <p:cNvSpPr/>
          <p:nvPr userDrawn="1"/>
        </p:nvSpPr>
        <p:spPr>
          <a:xfrm>
            <a:off x="0" y="3589515"/>
            <a:ext cx="452755" cy="1217295"/>
          </a:xfrm>
          <a:custGeom>
            <a:avLst/>
            <a:gdLst/>
            <a:ahLst/>
            <a:cxnLst/>
            <a:rect l="l" t="t" r="r" b="b"/>
            <a:pathLst>
              <a:path w="452755" h="1217295">
                <a:moveTo>
                  <a:pt x="0" y="1216685"/>
                </a:moveTo>
                <a:lnTo>
                  <a:pt x="452653" y="1216685"/>
                </a:lnTo>
                <a:lnTo>
                  <a:pt x="452653" y="0"/>
                </a:lnTo>
                <a:lnTo>
                  <a:pt x="0" y="0"/>
                </a:lnTo>
                <a:lnTo>
                  <a:pt x="0" y="1216685"/>
                </a:lnTo>
                <a:close/>
              </a:path>
            </a:pathLst>
          </a:custGeom>
          <a:solidFill>
            <a:srgbClr val="3689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11"/>
          <p:cNvSpPr/>
          <p:nvPr userDrawn="1"/>
        </p:nvSpPr>
        <p:spPr>
          <a:xfrm>
            <a:off x="0" y="4805349"/>
            <a:ext cx="452755" cy="1208101"/>
          </a:xfrm>
          <a:custGeom>
            <a:avLst/>
            <a:gdLst/>
            <a:ahLst/>
            <a:cxnLst/>
            <a:rect l="l" t="t" r="r" b="b"/>
            <a:pathLst>
              <a:path w="452755" h="1207135">
                <a:moveTo>
                  <a:pt x="0" y="1206652"/>
                </a:moveTo>
                <a:lnTo>
                  <a:pt x="452678" y="1206652"/>
                </a:lnTo>
                <a:lnTo>
                  <a:pt x="452678" y="0"/>
                </a:lnTo>
                <a:lnTo>
                  <a:pt x="0" y="0"/>
                </a:lnTo>
                <a:lnTo>
                  <a:pt x="0" y="1206652"/>
                </a:lnTo>
                <a:close/>
              </a:path>
            </a:pathLst>
          </a:custGeom>
          <a:solidFill>
            <a:srgbClr val="DA42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Holder 2"/>
          <p:cNvSpPr>
            <a:spLocks noGrp="1"/>
          </p:cNvSpPr>
          <p:nvPr>
            <p:ph type="title"/>
          </p:nvPr>
        </p:nvSpPr>
        <p:spPr>
          <a:xfrm>
            <a:off x="720000" y="1899285"/>
            <a:ext cx="9612000" cy="574040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de-DE" smtClean="0"/>
              <a:t>Titelmasterformat durch Klicken bearbeiten</a:t>
            </a:r>
            <a:endParaRPr dirty="0"/>
          </a:p>
        </p:txBody>
      </p:sp>
      <p:sp>
        <p:nvSpPr>
          <p:cNvPr id="29" name="Holder 3"/>
          <p:cNvSpPr>
            <a:spLocks noGrp="1"/>
          </p:cNvSpPr>
          <p:nvPr>
            <p:ph type="body" idx="1"/>
          </p:nvPr>
        </p:nvSpPr>
        <p:spPr>
          <a:xfrm>
            <a:off x="720000" y="2602293"/>
            <a:ext cx="9612000" cy="2995232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bg1"/>
                </a:solidFill>
                <a:latin typeface="Arial"/>
              </a:defRPr>
            </a:lvl1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und Inhal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43991" y="1169999"/>
            <a:ext cx="10248265" cy="4500245"/>
          </a:xfrm>
          <a:custGeom>
            <a:avLst/>
            <a:gdLst/>
            <a:ahLst/>
            <a:cxnLst/>
            <a:rect l="l" t="t" r="r" b="b"/>
            <a:pathLst>
              <a:path w="10248265" h="4500245">
                <a:moveTo>
                  <a:pt x="0" y="4500003"/>
                </a:moveTo>
                <a:lnTo>
                  <a:pt x="10248011" y="4500003"/>
                </a:lnTo>
                <a:lnTo>
                  <a:pt x="10248011" y="0"/>
                </a:lnTo>
                <a:lnTo>
                  <a:pt x="0" y="0"/>
                </a:lnTo>
                <a:lnTo>
                  <a:pt x="0" y="4500003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20000" y="510956"/>
            <a:ext cx="7200000" cy="574040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3600" b="1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r>
              <a:rPr lang="de-DE" smtClean="0"/>
              <a:t>Titelmasterformat durch Klicken bearbeiten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20000" y="1368000"/>
            <a:ext cx="9624060" cy="4138232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latin typeface="Arial"/>
              </a:defRPr>
            </a:lvl1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28" name="object 3"/>
          <p:cNvSpPr/>
          <p:nvPr userDrawn="1"/>
        </p:nvSpPr>
        <p:spPr>
          <a:xfrm>
            <a:off x="8355698" y="442316"/>
            <a:ext cx="1997650" cy="5793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4"/>
          <p:cNvSpPr/>
          <p:nvPr userDrawn="1"/>
        </p:nvSpPr>
        <p:spPr>
          <a:xfrm>
            <a:off x="7970442" y="530038"/>
            <a:ext cx="353695" cy="274955"/>
          </a:xfrm>
          <a:custGeom>
            <a:avLst/>
            <a:gdLst/>
            <a:ahLst/>
            <a:cxnLst/>
            <a:rect l="l" t="t" r="r" b="b"/>
            <a:pathLst>
              <a:path w="353695" h="274955">
                <a:moveTo>
                  <a:pt x="243715" y="78892"/>
                </a:moveTo>
                <a:lnTo>
                  <a:pt x="138163" y="78892"/>
                </a:lnTo>
                <a:lnTo>
                  <a:pt x="17995" y="198932"/>
                </a:lnTo>
                <a:lnTo>
                  <a:pt x="5549" y="229908"/>
                </a:lnTo>
                <a:lnTo>
                  <a:pt x="9053" y="247254"/>
                </a:lnTo>
                <a:lnTo>
                  <a:pt x="18608" y="261419"/>
                </a:lnTo>
                <a:lnTo>
                  <a:pt x="32778" y="270970"/>
                </a:lnTo>
                <a:lnTo>
                  <a:pt x="50126" y="274472"/>
                </a:lnTo>
                <a:lnTo>
                  <a:pt x="227457" y="274612"/>
                </a:lnTo>
                <a:lnTo>
                  <a:pt x="235779" y="273837"/>
                </a:lnTo>
                <a:lnTo>
                  <a:pt x="243586" y="271608"/>
                </a:lnTo>
                <a:lnTo>
                  <a:pt x="250734" y="268064"/>
                </a:lnTo>
                <a:lnTo>
                  <a:pt x="257086" y="263347"/>
                </a:lnTo>
                <a:lnTo>
                  <a:pt x="325277" y="195262"/>
                </a:lnTo>
                <a:lnTo>
                  <a:pt x="127355" y="195262"/>
                </a:lnTo>
                <a:lnTo>
                  <a:pt x="243446" y="79197"/>
                </a:lnTo>
                <a:lnTo>
                  <a:pt x="243715" y="78892"/>
                </a:lnTo>
                <a:close/>
              </a:path>
              <a:path w="353695" h="274955">
                <a:moveTo>
                  <a:pt x="353301" y="59816"/>
                </a:moveTo>
                <a:lnTo>
                  <a:pt x="217995" y="195262"/>
                </a:lnTo>
                <a:lnTo>
                  <a:pt x="325277" y="195262"/>
                </a:lnTo>
                <a:lnTo>
                  <a:pt x="353314" y="167182"/>
                </a:lnTo>
                <a:lnTo>
                  <a:pt x="353301" y="59816"/>
                </a:lnTo>
                <a:close/>
              </a:path>
              <a:path w="353695" h="274955">
                <a:moveTo>
                  <a:pt x="217957" y="0"/>
                </a:moveTo>
                <a:lnTo>
                  <a:pt x="39547" y="0"/>
                </a:lnTo>
                <a:lnTo>
                  <a:pt x="24153" y="3099"/>
                </a:lnTo>
                <a:lnTo>
                  <a:pt x="11582" y="11558"/>
                </a:lnTo>
                <a:lnTo>
                  <a:pt x="3107" y="24115"/>
                </a:lnTo>
                <a:lnTo>
                  <a:pt x="0" y="39509"/>
                </a:lnTo>
                <a:lnTo>
                  <a:pt x="3107" y="54883"/>
                </a:lnTo>
                <a:lnTo>
                  <a:pt x="11582" y="67419"/>
                </a:lnTo>
                <a:lnTo>
                  <a:pt x="24153" y="75862"/>
                </a:lnTo>
                <a:lnTo>
                  <a:pt x="39547" y="78955"/>
                </a:lnTo>
                <a:lnTo>
                  <a:pt x="243715" y="78892"/>
                </a:lnTo>
                <a:lnTo>
                  <a:pt x="249819" y="71986"/>
                </a:lnTo>
                <a:lnTo>
                  <a:pt x="255000" y="63809"/>
                </a:lnTo>
                <a:lnTo>
                  <a:pt x="258480" y="54706"/>
                </a:lnTo>
                <a:lnTo>
                  <a:pt x="259753" y="44716"/>
                </a:lnTo>
                <a:lnTo>
                  <a:pt x="256902" y="28995"/>
                </a:lnTo>
                <a:lnTo>
                  <a:pt x="222478" y="736"/>
                </a:lnTo>
                <a:lnTo>
                  <a:pt x="217957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5"/>
          <p:cNvSpPr/>
          <p:nvPr userDrawn="1"/>
        </p:nvSpPr>
        <p:spPr>
          <a:xfrm>
            <a:off x="8330772" y="249519"/>
            <a:ext cx="0" cy="447675"/>
          </a:xfrm>
          <a:custGeom>
            <a:avLst/>
            <a:gdLst/>
            <a:ahLst/>
            <a:cxnLst/>
            <a:rect l="l" t="t" r="r" b="b"/>
            <a:pathLst>
              <a:path h="447675">
                <a:moveTo>
                  <a:pt x="0" y="0"/>
                </a:moveTo>
                <a:lnTo>
                  <a:pt x="0" y="447675"/>
                </a:lnTo>
              </a:path>
            </a:pathLst>
          </a:custGeom>
          <a:ln w="13995">
            <a:solidFill>
              <a:srgbClr val="ED1C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15"/>
          <p:cNvSpPr/>
          <p:nvPr userDrawn="1"/>
        </p:nvSpPr>
        <p:spPr>
          <a:xfrm>
            <a:off x="0" y="0"/>
            <a:ext cx="444500" cy="6013450"/>
          </a:xfrm>
          <a:custGeom>
            <a:avLst/>
            <a:gdLst/>
            <a:ahLst/>
            <a:cxnLst/>
            <a:rect l="l" t="t" r="r" b="b"/>
            <a:pathLst>
              <a:path w="444500" h="6012180">
                <a:moveTo>
                  <a:pt x="0" y="6012002"/>
                </a:moveTo>
                <a:lnTo>
                  <a:pt x="443992" y="6012002"/>
                </a:lnTo>
                <a:lnTo>
                  <a:pt x="443992" y="0"/>
                </a:lnTo>
                <a:lnTo>
                  <a:pt x="0" y="0"/>
                </a:lnTo>
                <a:lnTo>
                  <a:pt x="0" y="6012002"/>
                </a:lnTo>
                <a:close/>
              </a:path>
            </a:pathLst>
          </a:custGeom>
          <a:solidFill>
            <a:srgbClr val="1B4D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Holder 6"/>
          <p:cNvSpPr>
            <a:spLocks noGrp="1"/>
          </p:cNvSpPr>
          <p:nvPr>
            <p:ph type="sldNum" sz="quarter" idx="7"/>
          </p:nvPr>
        </p:nvSpPr>
        <p:spPr>
          <a:xfrm>
            <a:off x="7992618" y="5749925"/>
            <a:ext cx="2459482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8" name="Holder 5"/>
          <p:cNvSpPr>
            <a:spLocks noGrp="1"/>
          </p:cNvSpPr>
          <p:nvPr>
            <p:ph type="dt" sz="half" idx="6"/>
          </p:nvPr>
        </p:nvSpPr>
        <p:spPr>
          <a:xfrm>
            <a:off x="753618" y="5748437"/>
            <a:ext cx="2459482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25./26.11.2019  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43991" y="1169999"/>
            <a:ext cx="10248265" cy="4500245"/>
          </a:xfrm>
          <a:custGeom>
            <a:avLst/>
            <a:gdLst/>
            <a:ahLst/>
            <a:cxnLst/>
            <a:rect l="l" t="t" r="r" b="b"/>
            <a:pathLst>
              <a:path w="10248265" h="4500245">
                <a:moveTo>
                  <a:pt x="0" y="4500003"/>
                </a:moveTo>
                <a:lnTo>
                  <a:pt x="10248011" y="4500003"/>
                </a:lnTo>
                <a:lnTo>
                  <a:pt x="10248011" y="0"/>
                </a:lnTo>
                <a:lnTo>
                  <a:pt x="0" y="0"/>
                </a:lnTo>
                <a:lnTo>
                  <a:pt x="0" y="4500003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20000" y="510956"/>
            <a:ext cx="7200000" cy="574040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3600" b="1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r>
              <a:rPr lang="de-DE" smtClean="0"/>
              <a:t>Titelmasterformat durch Klicken bearbeiten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20000" y="1368000"/>
            <a:ext cx="7033260" cy="4138232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latin typeface="Arial"/>
              </a:defRPr>
            </a:lvl1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28" name="object 3"/>
          <p:cNvSpPr/>
          <p:nvPr userDrawn="1"/>
        </p:nvSpPr>
        <p:spPr>
          <a:xfrm>
            <a:off x="8355698" y="442316"/>
            <a:ext cx="1997650" cy="5793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4"/>
          <p:cNvSpPr/>
          <p:nvPr userDrawn="1"/>
        </p:nvSpPr>
        <p:spPr>
          <a:xfrm>
            <a:off x="7970442" y="530038"/>
            <a:ext cx="353695" cy="274955"/>
          </a:xfrm>
          <a:custGeom>
            <a:avLst/>
            <a:gdLst/>
            <a:ahLst/>
            <a:cxnLst/>
            <a:rect l="l" t="t" r="r" b="b"/>
            <a:pathLst>
              <a:path w="353695" h="274955">
                <a:moveTo>
                  <a:pt x="243715" y="78892"/>
                </a:moveTo>
                <a:lnTo>
                  <a:pt x="138163" y="78892"/>
                </a:lnTo>
                <a:lnTo>
                  <a:pt x="17995" y="198932"/>
                </a:lnTo>
                <a:lnTo>
                  <a:pt x="5549" y="229908"/>
                </a:lnTo>
                <a:lnTo>
                  <a:pt x="9053" y="247254"/>
                </a:lnTo>
                <a:lnTo>
                  <a:pt x="18608" y="261419"/>
                </a:lnTo>
                <a:lnTo>
                  <a:pt x="32778" y="270970"/>
                </a:lnTo>
                <a:lnTo>
                  <a:pt x="50126" y="274472"/>
                </a:lnTo>
                <a:lnTo>
                  <a:pt x="227457" y="274612"/>
                </a:lnTo>
                <a:lnTo>
                  <a:pt x="235779" y="273837"/>
                </a:lnTo>
                <a:lnTo>
                  <a:pt x="243586" y="271608"/>
                </a:lnTo>
                <a:lnTo>
                  <a:pt x="250734" y="268064"/>
                </a:lnTo>
                <a:lnTo>
                  <a:pt x="257086" y="263347"/>
                </a:lnTo>
                <a:lnTo>
                  <a:pt x="325277" y="195262"/>
                </a:lnTo>
                <a:lnTo>
                  <a:pt x="127355" y="195262"/>
                </a:lnTo>
                <a:lnTo>
                  <a:pt x="243446" y="79197"/>
                </a:lnTo>
                <a:lnTo>
                  <a:pt x="243715" y="78892"/>
                </a:lnTo>
                <a:close/>
              </a:path>
              <a:path w="353695" h="274955">
                <a:moveTo>
                  <a:pt x="353301" y="59816"/>
                </a:moveTo>
                <a:lnTo>
                  <a:pt x="217995" y="195262"/>
                </a:lnTo>
                <a:lnTo>
                  <a:pt x="325277" y="195262"/>
                </a:lnTo>
                <a:lnTo>
                  <a:pt x="353314" y="167182"/>
                </a:lnTo>
                <a:lnTo>
                  <a:pt x="353301" y="59816"/>
                </a:lnTo>
                <a:close/>
              </a:path>
              <a:path w="353695" h="274955">
                <a:moveTo>
                  <a:pt x="217957" y="0"/>
                </a:moveTo>
                <a:lnTo>
                  <a:pt x="39547" y="0"/>
                </a:lnTo>
                <a:lnTo>
                  <a:pt x="24153" y="3099"/>
                </a:lnTo>
                <a:lnTo>
                  <a:pt x="11582" y="11558"/>
                </a:lnTo>
                <a:lnTo>
                  <a:pt x="3107" y="24115"/>
                </a:lnTo>
                <a:lnTo>
                  <a:pt x="0" y="39509"/>
                </a:lnTo>
                <a:lnTo>
                  <a:pt x="3107" y="54883"/>
                </a:lnTo>
                <a:lnTo>
                  <a:pt x="11582" y="67419"/>
                </a:lnTo>
                <a:lnTo>
                  <a:pt x="24153" y="75862"/>
                </a:lnTo>
                <a:lnTo>
                  <a:pt x="39547" y="78955"/>
                </a:lnTo>
                <a:lnTo>
                  <a:pt x="243715" y="78892"/>
                </a:lnTo>
                <a:lnTo>
                  <a:pt x="249819" y="71986"/>
                </a:lnTo>
                <a:lnTo>
                  <a:pt x="255000" y="63809"/>
                </a:lnTo>
                <a:lnTo>
                  <a:pt x="258480" y="54706"/>
                </a:lnTo>
                <a:lnTo>
                  <a:pt x="259753" y="44716"/>
                </a:lnTo>
                <a:lnTo>
                  <a:pt x="256902" y="28995"/>
                </a:lnTo>
                <a:lnTo>
                  <a:pt x="222478" y="736"/>
                </a:lnTo>
                <a:lnTo>
                  <a:pt x="217957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5"/>
          <p:cNvSpPr/>
          <p:nvPr userDrawn="1"/>
        </p:nvSpPr>
        <p:spPr>
          <a:xfrm>
            <a:off x="8330772" y="249519"/>
            <a:ext cx="0" cy="447675"/>
          </a:xfrm>
          <a:custGeom>
            <a:avLst/>
            <a:gdLst/>
            <a:ahLst/>
            <a:cxnLst/>
            <a:rect l="l" t="t" r="r" b="b"/>
            <a:pathLst>
              <a:path h="447675">
                <a:moveTo>
                  <a:pt x="0" y="0"/>
                </a:moveTo>
                <a:lnTo>
                  <a:pt x="0" y="447675"/>
                </a:lnTo>
              </a:path>
            </a:pathLst>
          </a:custGeom>
          <a:ln w="13995">
            <a:solidFill>
              <a:srgbClr val="ED1C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15"/>
          <p:cNvSpPr/>
          <p:nvPr userDrawn="1"/>
        </p:nvSpPr>
        <p:spPr>
          <a:xfrm>
            <a:off x="0" y="0"/>
            <a:ext cx="444500" cy="6012180"/>
          </a:xfrm>
          <a:custGeom>
            <a:avLst/>
            <a:gdLst/>
            <a:ahLst/>
            <a:cxnLst/>
            <a:rect l="l" t="t" r="r" b="b"/>
            <a:pathLst>
              <a:path w="444500" h="6012180">
                <a:moveTo>
                  <a:pt x="0" y="6012002"/>
                </a:moveTo>
                <a:lnTo>
                  <a:pt x="443992" y="6012002"/>
                </a:lnTo>
                <a:lnTo>
                  <a:pt x="443992" y="0"/>
                </a:lnTo>
                <a:lnTo>
                  <a:pt x="0" y="0"/>
                </a:lnTo>
                <a:lnTo>
                  <a:pt x="0" y="6012002"/>
                </a:lnTo>
                <a:close/>
              </a:path>
            </a:pathLst>
          </a:custGeom>
          <a:solidFill>
            <a:srgbClr val="1B4D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ildplatzhalter 32"/>
          <p:cNvSpPr>
            <a:spLocks noGrp="1"/>
          </p:cNvSpPr>
          <p:nvPr>
            <p:ph type="pic" sz="quarter" idx="10"/>
          </p:nvPr>
        </p:nvSpPr>
        <p:spPr>
          <a:xfrm>
            <a:off x="7937500" y="1368000"/>
            <a:ext cx="2438400" cy="2057400"/>
          </a:xfrm>
          <a:prstGeom prst="rect">
            <a:avLst/>
          </a:prstGeom>
        </p:spPr>
        <p:txBody>
          <a:bodyPr vert="horz"/>
          <a:lstStyle/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14" name="Holder 6"/>
          <p:cNvSpPr>
            <a:spLocks noGrp="1"/>
          </p:cNvSpPr>
          <p:nvPr>
            <p:ph type="sldNum" sz="quarter" idx="7"/>
          </p:nvPr>
        </p:nvSpPr>
        <p:spPr>
          <a:xfrm>
            <a:off x="7992618" y="5749925"/>
            <a:ext cx="2459482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8" name="Holder 5"/>
          <p:cNvSpPr>
            <a:spLocks noGrp="1"/>
          </p:cNvSpPr>
          <p:nvPr>
            <p:ph type="dt" sz="half" idx="6"/>
          </p:nvPr>
        </p:nvSpPr>
        <p:spPr>
          <a:xfrm>
            <a:off x="753618" y="5748437"/>
            <a:ext cx="2459482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25./26.11.2019  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43991" y="1169999"/>
            <a:ext cx="10248265" cy="4500245"/>
          </a:xfrm>
          <a:custGeom>
            <a:avLst/>
            <a:gdLst/>
            <a:ahLst/>
            <a:cxnLst/>
            <a:rect l="l" t="t" r="r" b="b"/>
            <a:pathLst>
              <a:path w="10248265" h="4500245">
                <a:moveTo>
                  <a:pt x="0" y="4500003"/>
                </a:moveTo>
                <a:lnTo>
                  <a:pt x="10248011" y="4500003"/>
                </a:lnTo>
                <a:lnTo>
                  <a:pt x="10248011" y="0"/>
                </a:lnTo>
                <a:lnTo>
                  <a:pt x="0" y="0"/>
                </a:lnTo>
                <a:lnTo>
                  <a:pt x="0" y="4500003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20000" y="510956"/>
            <a:ext cx="7200000" cy="574040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3600" b="1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r>
              <a:rPr lang="de-DE" smtClean="0"/>
              <a:t>Titelmasterformat durch Klicken bearbeiten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20000" y="1368000"/>
            <a:ext cx="9624060" cy="4138232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latin typeface="Arial"/>
              </a:defRPr>
            </a:lvl1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28" name="object 3"/>
          <p:cNvSpPr/>
          <p:nvPr userDrawn="1"/>
        </p:nvSpPr>
        <p:spPr>
          <a:xfrm>
            <a:off x="8355698" y="442316"/>
            <a:ext cx="1997650" cy="5793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4"/>
          <p:cNvSpPr/>
          <p:nvPr userDrawn="1"/>
        </p:nvSpPr>
        <p:spPr>
          <a:xfrm>
            <a:off x="7970442" y="530038"/>
            <a:ext cx="353695" cy="274955"/>
          </a:xfrm>
          <a:custGeom>
            <a:avLst/>
            <a:gdLst/>
            <a:ahLst/>
            <a:cxnLst/>
            <a:rect l="l" t="t" r="r" b="b"/>
            <a:pathLst>
              <a:path w="353695" h="274955">
                <a:moveTo>
                  <a:pt x="243715" y="78892"/>
                </a:moveTo>
                <a:lnTo>
                  <a:pt x="138163" y="78892"/>
                </a:lnTo>
                <a:lnTo>
                  <a:pt x="17995" y="198932"/>
                </a:lnTo>
                <a:lnTo>
                  <a:pt x="5549" y="229908"/>
                </a:lnTo>
                <a:lnTo>
                  <a:pt x="9053" y="247254"/>
                </a:lnTo>
                <a:lnTo>
                  <a:pt x="18608" y="261419"/>
                </a:lnTo>
                <a:lnTo>
                  <a:pt x="32778" y="270970"/>
                </a:lnTo>
                <a:lnTo>
                  <a:pt x="50126" y="274472"/>
                </a:lnTo>
                <a:lnTo>
                  <a:pt x="227457" y="274612"/>
                </a:lnTo>
                <a:lnTo>
                  <a:pt x="235779" y="273837"/>
                </a:lnTo>
                <a:lnTo>
                  <a:pt x="243586" y="271608"/>
                </a:lnTo>
                <a:lnTo>
                  <a:pt x="250734" y="268064"/>
                </a:lnTo>
                <a:lnTo>
                  <a:pt x="257086" y="263347"/>
                </a:lnTo>
                <a:lnTo>
                  <a:pt x="325277" y="195262"/>
                </a:lnTo>
                <a:lnTo>
                  <a:pt x="127355" y="195262"/>
                </a:lnTo>
                <a:lnTo>
                  <a:pt x="243446" y="79197"/>
                </a:lnTo>
                <a:lnTo>
                  <a:pt x="243715" y="78892"/>
                </a:lnTo>
                <a:close/>
              </a:path>
              <a:path w="353695" h="274955">
                <a:moveTo>
                  <a:pt x="353301" y="59816"/>
                </a:moveTo>
                <a:lnTo>
                  <a:pt x="217995" y="195262"/>
                </a:lnTo>
                <a:lnTo>
                  <a:pt x="325277" y="195262"/>
                </a:lnTo>
                <a:lnTo>
                  <a:pt x="353314" y="167182"/>
                </a:lnTo>
                <a:lnTo>
                  <a:pt x="353301" y="59816"/>
                </a:lnTo>
                <a:close/>
              </a:path>
              <a:path w="353695" h="274955">
                <a:moveTo>
                  <a:pt x="217957" y="0"/>
                </a:moveTo>
                <a:lnTo>
                  <a:pt x="39547" y="0"/>
                </a:lnTo>
                <a:lnTo>
                  <a:pt x="24153" y="3099"/>
                </a:lnTo>
                <a:lnTo>
                  <a:pt x="11582" y="11558"/>
                </a:lnTo>
                <a:lnTo>
                  <a:pt x="3107" y="24115"/>
                </a:lnTo>
                <a:lnTo>
                  <a:pt x="0" y="39509"/>
                </a:lnTo>
                <a:lnTo>
                  <a:pt x="3107" y="54883"/>
                </a:lnTo>
                <a:lnTo>
                  <a:pt x="11582" y="67419"/>
                </a:lnTo>
                <a:lnTo>
                  <a:pt x="24153" y="75862"/>
                </a:lnTo>
                <a:lnTo>
                  <a:pt x="39547" y="78955"/>
                </a:lnTo>
                <a:lnTo>
                  <a:pt x="243715" y="78892"/>
                </a:lnTo>
                <a:lnTo>
                  <a:pt x="249819" y="71986"/>
                </a:lnTo>
                <a:lnTo>
                  <a:pt x="255000" y="63809"/>
                </a:lnTo>
                <a:lnTo>
                  <a:pt x="258480" y="54706"/>
                </a:lnTo>
                <a:lnTo>
                  <a:pt x="259753" y="44716"/>
                </a:lnTo>
                <a:lnTo>
                  <a:pt x="256902" y="28995"/>
                </a:lnTo>
                <a:lnTo>
                  <a:pt x="222478" y="736"/>
                </a:lnTo>
                <a:lnTo>
                  <a:pt x="217957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5"/>
          <p:cNvSpPr/>
          <p:nvPr userDrawn="1"/>
        </p:nvSpPr>
        <p:spPr>
          <a:xfrm>
            <a:off x="8330772" y="249519"/>
            <a:ext cx="0" cy="447675"/>
          </a:xfrm>
          <a:custGeom>
            <a:avLst/>
            <a:gdLst/>
            <a:ahLst/>
            <a:cxnLst/>
            <a:rect l="l" t="t" r="r" b="b"/>
            <a:pathLst>
              <a:path h="447675">
                <a:moveTo>
                  <a:pt x="0" y="0"/>
                </a:moveTo>
                <a:lnTo>
                  <a:pt x="0" y="447675"/>
                </a:lnTo>
              </a:path>
            </a:pathLst>
          </a:custGeom>
          <a:ln w="13995">
            <a:solidFill>
              <a:srgbClr val="ED1C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Holder 6"/>
          <p:cNvSpPr>
            <a:spLocks noGrp="1"/>
          </p:cNvSpPr>
          <p:nvPr>
            <p:ph type="sldNum" sz="quarter" idx="7"/>
          </p:nvPr>
        </p:nvSpPr>
        <p:spPr>
          <a:xfrm>
            <a:off x="7992618" y="5749925"/>
            <a:ext cx="2459482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1" name="object 8"/>
          <p:cNvSpPr/>
          <p:nvPr userDrawn="1"/>
        </p:nvSpPr>
        <p:spPr>
          <a:xfrm>
            <a:off x="0" y="0"/>
            <a:ext cx="452755" cy="6013449"/>
          </a:xfrm>
          <a:custGeom>
            <a:avLst/>
            <a:gdLst/>
            <a:ahLst/>
            <a:cxnLst/>
            <a:rect l="l" t="t" r="r" b="b"/>
            <a:pathLst>
              <a:path w="452755" h="1186814">
                <a:moveTo>
                  <a:pt x="0" y="1186205"/>
                </a:moveTo>
                <a:lnTo>
                  <a:pt x="452678" y="1186205"/>
                </a:lnTo>
                <a:lnTo>
                  <a:pt x="452678" y="0"/>
                </a:lnTo>
                <a:lnTo>
                  <a:pt x="0" y="0"/>
                </a:lnTo>
                <a:lnTo>
                  <a:pt x="0" y="1186205"/>
                </a:lnTo>
                <a:close/>
              </a:path>
            </a:pathLst>
          </a:custGeom>
          <a:solidFill>
            <a:srgbClr val="C3D7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Holder 5"/>
          <p:cNvSpPr>
            <a:spLocks noGrp="1"/>
          </p:cNvSpPr>
          <p:nvPr>
            <p:ph type="dt" sz="half" idx="6"/>
          </p:nvPr>
        </p:nvSpPr>
        <p:spPr>
          <a:xfrm>
            <a:off x="753618" y="5748437"/>
            <a:ext cx="2459482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25./26.11.2019  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43991" y="1169999"/>
            <a:ext cx="10248265" cy="4500245"/>
          </a:xfrm>
          <a:custGeom>
            <a:avLst/>
            <a:gdLst/>
            <a:ahLst/>
            <a:cxnLst/>
            <a:rect l="l" t="t" r="r" b="b"/>
            <a:pathLst>
              <a:path w="10248265" h="4500245">
                <a:moveTo>
                  <a:pt x="0" y="4500003"/>
                </a:moveTo>
                <a:lnTo>
                  <a:pt x="10248011" y="4500003"/>
                </a:lnTo>
                <a:lnTo>
                  <a:pt x="10248011" y="0"/>
                </a:lnTo>
                <a:lnTo>
                  <a:pt x="0" y="0"/>
                </a:lnTo>
                <a:lnTo>
                  <a:pt x="0" y="4500003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20000" y="510956"/>
            <a:ext cx="7200000" cy="574040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3600" b="1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r>
              <a:rPr lang="de-DE" smtClean="0"/>
              <a:t>Titelmasterformat durch Klicken bearbeiten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20000" y="1368000"/>
            <a:ext cx="7033260" cy="4138232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latin typeface="Arial"/>
              </a:defRPr>
            </a:lvl1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28" name="object 3"/>
          <p:cNvSpPr/>
          <p:nvPr userDrawn="1"/>
        </p:nvSpPr>
        <p:spPr>
          <a:xfrm>
            <a:off x="8355698" y="442316"/>
            <a:ext cx="1997650" cy="5793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4"/>
          <p:cNvSpPr/>
          <p:nvPr userDrawn="1"/>
        </p:nvSpPr>
        <p:spPr>
          <a:xfrm>
            <a:off x="7970442" y="530038"/>
            <a:ext cx="353695" cy="274955"/>
          </a:xfrm>
          <a:custGeom>
            <a:avLst/>
            <a:gdLst/>
            <a:ahLst/>
            <a:cxnLst/>
            <a:rect l="l" t="t" r="r" b="b"/>
            <a:pathLst>
              <a:path w="353695" h="274955">
                <a:moveTo>
                  <a:pt x="243715" y="78892"/>
                </a:moveTo>
                <a:lnTo>
                  <a:pt x="138163" y="78892"/>
                </a:lnTo>
                <a:lnTo>
                  <a:pt x="17995" y="198932"/>
                </a:lnTo>
                <a:lnTo>
                  <a:pt x="5549" y="229908"/>
                </a:lnTo>
                <a:lnTo>
                  <a:pt x="9053" y="247254"/>
                </a:lnTo>
                <a:lnTo>
                  <a:pt x="18608" y="261419"/>
                </a:lnTo>
                <a:lnTo>
                  <a:pt x="32778" y="270970"/>
                </a:lnTo>
                <a:lnTo>
                  <a:pt x="50126" y="274472"/>
                </a:lnTo>
                <a:lnTo>
                  <a:pt x="227457" y="274612"/>
                </a:lnTo>
                <a:lnTo>
                  <a:pt x="235779" y="273837"/>
                </a:lnTo>
                <a:lnTo>
                  <a:pt x="243586" y="271608"/>
                </a:lnTo>
                <a:lnTo>
                  <a:pt x="250734" y="268064"/>
                </a:lnTo>
                <a:lnTo>
                  <a:pt x="257086" y="263347"/>
                </a:lnTo>
                <a:lnTo>
                  <a:pt x="325277" y="195262"/>
                </a:lnTo>
                <a:lnTo>
                  <a:pt x="127355" y="195262"/>
                </a:lnTo>
                <a:lnTo>
                  <a:pt x="243446" y="79197"/>
                </a:lnTo>
                <a:lnTo>
                  <a:pt x="243715" y="78892"/>
                </a:lnTo>
                <a:close/>
              </a:path>
              <a:path w="353695" h="274955">
                <a:moveTo>
                  <a:pt x="353301" y="59816"/>
                </a:moveTo>
                <a:lnTo>
                  <a:pt x="217995" y="195262"/>
                </a:lnTo>
                <a:lnTo>
                  <a:pt x="325277" y="195262"/>
                </a:lnTo>
                <a:lnTo>
                  <a:pt x="353314" y="167182"/>
                </a:lnTo>
                <a:lnTo>
                  <a:pt x="353301" y="59816"/>
                </a:lnTo>
                <a:close/>
              </a:path>
              <a:path w="353695" h="274955">
                <a:moveTo>
                  <a:pt x="217957" y="0"/>
                </a:moveTo>
                <a:lnTo>
                  <a:pt x="39547" y="0"/>
                </a:lnTo>
                <a:lnTo>
                  <a:pt x="24153" y="3099"/>
                </a:lnTo>
                <a:lnTo>
                  <a:pt x="11582" y="11558"/>
                </a:lnTo>
                <a:lnTo>
                  <a:pt x="3107" y="24115"/>
                </a:lnTo>
                <a:lnTo>
                  <a:pt x="0" y="39509"/>
                </a:lnTo>
                <a:lnTo>
                  <a:pt x="3107" y="54883"/>
                </a:lnTo>
                <a:lnTo>
                  <a:pt x="11582" y="67419"/>
                </a:lnTo>
                <a:lnTo>
                  <a:pt x="24153" y="75862"/>
                </a:lnTo>
                <a:lnTo>
                  <a:pt x="39547" y="78955"/>
                </a:lnTo>
                <a:lnTo>
                  <a:pt x="243715" y="78892"/>
                </a:lnTo>
                <a:lnTo>
                  <a:pt x="249819" y="71986"/>
                </a:lnTo>
                <a:lnTo>
                  <a:pt x="255000" y="63809"/>
                </a:lnTo>
                <a:lnTo>
                  <a:pt x="258480" y="54706"/>
                </a:lnTo>
                <a:lnTo>
                  <a:pt x="259753" y="44716"/>
                </a:lnTo>
                <a:lnTo>
                  <a:pt x="256902" y="28995"/>
                </a:lnTo>
                <a:lnTo>
                  <a:pt x="222478" y="736"/>
                </a:lnTo>
                <a:lnTo>
                  <a:pt x="217957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5"/>
          <p:cNvSpPr/>
          <p:nvPr userDrawn="1"/>
        </p:nvSpPr>
        <p:spPr>
          <a:xfrm>
            <a:off x="8330772" y="249519"/>
            <a:ext cx="0" cy="447675"/>
          </a:xfrm>
          <a:custGeom>
            <a:avLst/>
            <a:gdLst/>
            <a:ahLst/>
            <a:cxnLst/>
            <a:rect l="l" t="t" r="r" b="b"/>
            <a:pathLst>
              <a:path h="447675">
                <a:moveTo>
                  <a:pt x="0" y="0"/>
                </a:moveTo>
                <a:lnTo>
                  <a:pt x="0" y="447675"/>
                </a:lnTo>
              </a:path>
            </a:pathLst>
          </a:custGeom>
          <a:ln w="13995">
            <a:solidFill>
              <a:srgbClr val="ED1C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Holder 6"/>
          <p:cNvSpPr>
            <a:spLocks noGrp="1"/>
          </p:cNvSpPr>
          <p:nvPr>
            <p:ph type="sldNum" sz="quarter" idx="7"/>
          </p:nvPr>
        </p:nvSpPr>
        <p:spPr>
          <a:xfrm>
            <a:off x="7992618" y="5749925"/>
            <a:ext cx="2459482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1" name="object 8"/>
          <p:cNvSpPr/>
          <p:nvPr userDrawn="1"/>
        </p:nvSpPr>
        <p:spPr>
          <a:xfrm>
            <a:off x="0" y="0"/>
            <a:ext cx="452755" cy="6013449"/>
          </a:xfrm>
          <a:custGeom>
            <a:avLst/>
            <a:gdLst/>
            <a:ahLst/>
            <a:cxnLst/>
            <a:rect l="l" t="t" r="r" b="b"/>
            <a:pathLst>
              <a:path w="452755" h="1186814">
                <a:moveTo>
                  <a:pt x="0" y="1186205"/>
                </a:moveTo>
                <a:lnTo>
                  <a:pt x="452678" y="1186205"/>
                </a:lnTo>
                <a:lnTo>
                  <a:pt x="452678" y="0"/>
                </a:lnTo>
                <a:lnTo>
                  <a:pt x="0" y="0"/>
                </a:lnTo>
                <a:lnTo>
                  <a:pt x="0" y="1186205"/>
                </a:lnTo>
                <a:close/>
              </a:path>
            </a:pathLst>
          </a:custGeom>
          <a:solidFill>
            <a:srgbClr val="C3D7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Holder 5"/>
          <p:cNvSpPr>
            <a:spLocks noGrp="1"/>
          </p:cNvSpPr>
          <p:nvPr>
            <p:ph type="dt" sz="half" idx="6"/>
          </p:nvPr>
        </p:nvSpPr>
        <p:spPr>
          <a:xfrm>
            <a:off x="753618" y="5748437"/>
            <a:ext cx="2459482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25./26.11.2019  </a:t>
            </a:r>
            <a:endParaRPr lang="en-US" dirty="0"/>
          </a:p>
        </p:txBody>
      </p:sp>
      <p:sp>
        <p:nvSpPr>
          <p:cNvPr id="13" name="Bildplatzhalter 32"/>
          <p:cNvSpPr>
            <a:spLocks noGrp="1"/>
          </p:cNvSpPr>
          <p:nvPr>
            <p:ph type="pic" sz="quarter" idx="10"/>
          </p:nvPr>
        </p:nvSpPr>
        <p:spPr>
          <a:xfrm>
            <a:off x="7937500" y="1368000"/>
            <a:ext cx="2438400" cy="2057400"/>
          </a:xfrm>
          <a:prstGeom prst="rect">
            <a:avLst/>
          </a:prstGeom>
        </p:spPr>
        <p:txBody>
          <a:bodyPr vert="horz"/>
          <a:lstStyle/>
          <a:p>
            <a:r>
              <a:rPr lang="de-DE" smtClean="0"/>
              <a:t>Bild durch Klicken auf Symbol hinzufügen</a:t>
            </a:r>
            <a:endParaRPr lang="de-DE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43991" y="1169999"/>
            <a:ext cx="10248265" cy="4500245"/>
          </a:xfrm>
          <a:custGeom>
            <a:avLst/>
            <a:gdLst/>
            <a:ahLst/>
            <a:cxnLst/>
            <a:rect l="l" t="t" r="r" b="b"/>
            <a:pathLst>
              <a:path w="10248265" h="4500245">
                <a:moveTo>
                  <a:pt x="0" y="4500003"/>
                </a:moveTo>
                <a:lnTo>
                  <a:pt x="10248011" y="4500003"/>
                </a:lnTo>
                <a:lnTo>
                  <a:pt x="10248011" y="0"/>
                </a:lnTo>
                <a:lnTo>
                  <a:pt x="0" y="0"/>
                </a:lnTo>
                <a:lnTo>
                  <a:pt x="0" y="4500003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20000" y="510956"/>
            <a:ext cx="7200000" cy="574040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3600" b="1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r>
              <a:rPr lang="de-DE" smtClean="0"/>
              <a:t>Titelmasterformat durch Klicken bearbeiten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20000" y="1368000"/>
            <a:ext cx="9624060" cy="4138232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latin typeface="Arial"/>
              </a:defRPr>
            </a:lvl1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28" name="object 3"/>
          <p:cNvSpPr/>
          <p:nvPr userDrawn="1"/>
        </p:nvSpPr>
        <p:spPr>
          <a:xfrm>
            <a:off x="8355698" y="442316"/>
            <a:ext cx="1997650" cy="5793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4"/>
          <p:cNvSpPr/>
          <p:nvPr userDrawn="1"/>
        </p:nvSpPr>
        <p:spPr>
          <a:xfrm>
            <a:off x="7970442" y="530038"/>
            <a:ext cx="353695" cy="274955"/>
          </a:xfrm>
          <a:custGeom>
            <a:avLst/>
            <a:gdLst/>
            <a:ahLst/>
            <a:cxnLst/>
            <a:rect l="l" t="t" r="r" b="b"/>
            <a:pathLst>
              <a:path w="353695" h="274955">
                <a:moveTo>
                  <a:pt x="243715" y="78892"/>
                </a:moveTo>
                <a:lnTo>
                  <a:pt x="138163" y="78892"/>
                </a:lnTo>
                <a:lnTo>
                  <a:pt x="17995" y="198932"/>
                </a:lnTo>
                <a:lnTo>
                  <a:pt x="5549" y="229908"/>
                </a:lnTo>
                <a:lnTo>
                  <a:pt x="9053" y="247254"/>
                </a:lnTo>
                <a:lnTo>
                  <a:pt x="18608" y="261419"/>
                </a:lnTo>
                <a:lnTo>
                  <a:pt x="32778" y="270970"/>
                </a:lnTo>
                <a:lnTo>
                  <a:pt x="50126" y="274472"/>
                </a:lnTo>
                <a:lnTo>
                  <a:pt x="227457" y="274612"/>
                </a:lnTo>
                <a:lnTo>
                  <a:pt x="235779" y="273837"/>
                </a:lnTo>
                <a:lnTo>
                  <a:pt x="243586" y="271608"/>
                </a:lnTo>
                <a:lnTo>
                  <a:pt x="250734" y="268064"/>
                </a:lnTo>
                <a:lnTo>
                  <a:pt x="257086" y="263347"/>
                </a:lnTo>
                <a:lnTo>
                  <a:pt x="325277" y="195262"/>
                </a:lnTo>
                <a:lnTo>
                  <a:pt x="127355" y="195262"/>
                </a:lnTo>
                <a:lnTo>
                  <a:pt x="243446" y="79197"/>
                </a:lnTo>
                <a:lnTo>
                  <a:pt x="243715" y="78892"/>
                </a:lnTo>
                <a:close/>
              </a:path>
              <a:path w="353695" h="274955">
                <a:moveTo>
                  <a:pt x="353301" y="59816"/>
                </a:moveTo>
                <a:lnTo>
                  <a:pt x="217995" y="195262"/>
                </a:lnTo>
                <a:lnTo>
                  <a:pt x="325277" y="195262"/>
                </a:lnTo>
                <a:lnTo>
                  <a:pt x="353314" y="167182"/>
                </a:lnTo>
                <a:lnTo>
                  <a:pt x="353301" y="59816"/>
                </a:lnTo>
                <a:close/>
              </a:path>
              <a:path w="353695" h="274955">
                <a:moveTo>
                  <a:pt x="217957" y="0"/>
                </a:moveTo>
                <a:lnTo>
                  <a:pt x="39547" y="0"/>
                </a:lnTo>
                <a:lnTo>
                  <a:pt x="24153" y="3099"/>
                </a:lnTo>
                <a:lnTo>
                  <a:pt x="11582" y="11558"/>
                </a:lnTo>
                <a:lnTo>
                  <a:pt x="3107" y="24115"/>
                </a:lnTo>
                <a:lnTo>
                  <a:pt x="0" y="39509"/>
                </a:lnTo>
                <a:lnTo>
                  <a:pt x="3107" y="54883"/>
                </a:lnTo>
                <a:lnTo>
                  <a:pt x="11582" y="67419"/>
                </a:lnTo>
                <a:lnTo>
                  <a:pt x="24153" y="75862"/>
                </a:lnTo>
                <a:lnTo>
                  <a:pt x="39547" y="78955"/>
                </a:lnTo>
                <a:lnTo>
                  <a:pt x="243715" y="78892"/>
                </a:lnTo>
                <a:lnTo>
                  <a:pt x="249819" y="71986"/>
                </a:lnTo>
                <a:lnTo>
                  <a:pt x="255000" y="63809"/>
                </a:lnTo>
                <a:lnTo>
                  <a:pt x="258480" y="54706"/>
                </a:lnTo>
                <a:lnTo>
                  <a:pt x="259753" y="44716"/>
                </a:lnTo>
                <a:lnTo>
                  <a:pt x="256902" y="28995"/>
                </a:lnTo>
                <a:lnTo>
                  <a:pt x="222478" y="736"/>
                </a:lnTo>
                <a:lnTo>
                  <a:pt x="217957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5"/>
          <p:cNvSpPr/>
          <p:nvPr userDrawn="1"/>
        </p:nvSpPr>
        <p:spPr>
          <a:xfrm>
            <a:off x="8330772" y="249519"/>
            <a:ext cx="0" cy="447675"/>
          </a:xfrm>
          <a:custGeom>
            <a:avLst/>
            <a:gdLst/>
            <a:ahLst/>
            <a:cxnLst/>
            <a:rect l="l" t="t" r="r" b="b"/>
            <a:pathLst>
              <a:path h="447675">
                <a:moveTo>
                  <a:pt x="0" y="0"/>
                </a:moveTo>
                <a:lnTo>
                  <a:pt x="0" y="447675"/>
                </a:lnTo>
              </a:path>
            </a:pathLst>
          </a:custGeom>
          <a:ln w="13995">
            <a:solidFill>
              <a:srgbClr val="ED1C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Holder 6"/>
          <p:cNvSpPr>
            <a:spLocks noGrp="1"/>
          </p:cNvSpPr>
          <p:nvPr>
            <p:ph type="sldNum" sz="quarter" idx="7"/>
          </p:nvPr>
        </p:nvSpPr>
        <p:spPr>
          <a:xfrm>
            <a:off x="7992618" y="5749925"/>
            <a:ext cx="2459482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object 9"/>
          <p:cNvSpPr/>
          <p:nvPr userDrawn="1"/>
        </p:nvSpPr>
        <p:spPr>
          <a:xfrm>
            <a:off x="0" y="0"/>
            <a:ext cx="452755" cy="6013450"/>
          </a:xfrm>
          <a:custGeom>
            <a:avLst/>
            <a:gdLst/>
            <a:ahLst/>
            <a:cxnLst/>
            <a:rect l="l" t="t" r="r" b="b"/>
            <a:pathLst>
              <a:path w="452755" h="1235075">
                <a:moveTo>
                  <a:pt x="0" y="1234630"/>
                </a:moveTo>
                <a:lnTo>
                  <a:pt x="452678" y="1234630"/>
                </a:lnTo>
                <a:lnTo>
                  <a:pt x="452678" y="0"/>
                </a:lnTo>
                <a:lnTo>
                  <a:pt x="0" y="0"/>
                </a:lnTo>
                <a:lnTo>
                  <a:pt x="0" y="1234630"/>
                </a:lnTo>
                <a:close/>
              </a:path>
            </a:pathLst>
          </a:custGeom>
          <a:solidFill>
            <a:srgbClr val="FFCB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Holder 5"/>
          <p:cNvSpPr>
            <a:spLocks noGrp="1"/>
          </p:cNvSpPr>
          <p:nvPr>
            <p:ph type="dt" sz="half" idx="6"/>
          </p:nvPr>
        </p:nvSpPr>
        <p:spPr>
          <a:xfrm>
            <a:off x="753618" y="5748437"/>
            <a:ext cx="2459482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25./26.11.2019  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43991" y="1169999"/>
            <a:ext cx="10248265" cy="4500245"/>
          </a:xfrm>
          <a:custGeom>
            <a:avLst/>
            <a:gdLst/>
            <a:ahLst/>
            <a:cxnLst/>
            <a:rect l="l" t="t" r="r" b="b"/>
            <a:pathLst>
              <a:path w="10248265" h="4500245">
                <a:moveTo>
                  <a:pt x="0" y="4500003"/>
                </a:moveTo>
                <a:lnTo>
                  <a:pt x="10248011" y="4500003"/>
                </a:lnTo>
                <a:lnTo>
                  <a:pt x="10248011" y="0"/>
                </a:lnTo>
                <a:lnTo>
                  <a:pt x="0" y="0"/>
                </a:lnTo>
                <a:lnTo>
                  <a:pt x="0" y="4500003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20000" y="510956"/>
            <a:ext cx="7200000" cy="574040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3600" b="1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r>
              <a:rPr lang="de-DE" smtClean="0"/>
              <a:t>Titelmasterformat durch Klicken bearbeiten</a:t>
            </a:r>
            <a:endParaRPr/>
          </a:p>
        </p:txBody>
      </p:sp>
      <p:sp>
        <p:nvSpPr>
          <p:cNvPr id="28" name="object 3"/>
          <p:cNvSpPr/>
          <p:nvPr userDrawn="1"/>
        </p:nvSpPr>
        <p:spPr>
          <a:xfrm>
            <a:off x="8355698" y="442316"/>
            <a:ext cx="1997650" cy="5793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4"/>
          <p:cNvSpPr/>
          <p:nvPr userDrawn="1"/>
        </p:nvSpPr>
        <p:spPr>
          <a:xfrm>
            <a:off x="7970442" y="530038"/>
            <a:ext cx="353695" cy="274955"/>
          </a:xfrm>
          <a:custGeom>
            <a:avLst/>
            <a:gdLst/>
            <a:ahLst/>
            <a:cxnLst/>
            <a:rect l="l" t="t" r="r" b="b"/>
            <a:pathLst>
              <a:path w="353695" h="274955">
                <a:moveTo>
                  <a:pt x="243715" y="78892"/>
                </a:moveTo>
                <a:lnTo>
                  <a:pt x="138163" y="78892"/>
                </a:lnTo>
                <a:lnTo>
                  <a:pt x="17995" y="198932"/>
                </a:lnTo>
                <a:lnTo>
                  <a:pt x="5549" y="229908"/>
                </a:lnTo>
                <a:lnTo>
                  <a:pt x="9053" y="247254"/>
                </a:lnTo>
                <a:lnTo>
                  <a:pt x="18608" y="261419"/>
                </a:lnTo>
                <a:lnTo>
                  <a:pt x="32778" y="270970"/>
                </a:lnTo>
                <a:lnTo>
                  <a:pt x="50126" y="274472"/>
                </a:lnTo>
                <a:lnTo>
                  <a:pt x="227457" y="274612"/>
                </a:lnTo>
                <a:lnTo>
                  <a:pt x="235779" y="273837"/>
                </a:lnTo>
                <a:lnTo>
                  <a:pt x="243586" y="271608"/>
                </a:lnTo>
                <a:lnTo>
                  <a:pt x="250734" y="268064"/>
                </a:lnTo>
                <a:lnTo>
                  <a:pt x="257086" y="263347"/>
                </a:lnTo>
                <a:lnTo>
                  <a:pt x="325277" y="195262"/>
                </a:lnTo>
                <a:lnTo>
                  <a:pt x="127355" y="195262"/>
                </a:lnTo>
                <a:lnTo>
                  <a:pt x="243446" y="79197"/>
                </a:lnTo>
                <a:lnTo>
                  <a:pt x="243715" y="78892"/>
                </a:lnTo>
                <a:close/>
              </a:path>
              <a:path w="353695" h="274955">
                <a:moveTo>
                  <a:pt x="353301" y="59816"/>
                </a:moveTo>
                <a:lnTo>
                  <a:pt x="217995" y="195262"/>
                </a:lnTo>
                <a:lnTo>
                  <a:pt x="325277" y="195262"/>
                </a:lnTo>
                <a:lnTo>
                  <a:pt x="353314" y="167182"/>
                </a:lnTo>
                <a:lnTo>
                  <a:pt x="353301" y="59816"/>
                </a:lnTo>
                <a:close/>
              </a:path>
              <a:path w="353695" h="274955">
                <a:moveTo>
                  <a:pt x="217957" y="0"/>
                </a:moveTo>
                <a:lnTo>
                  <a:pt x="39547" y="0"/>
                </a:lnTo>
                <a:lnTo>
                  <a:pt x="24153" y="3099"/>
                </a:lnTo>
                <a:lnTo>
                  <a:pt x="11582" y="11558"/>
                </a:lnTo>
                <a:lnTo>
                  <a:pt x="3107" y="24115"/>
                </a:lnTo>
                <a:lnTo>
                  <a:pt x="0" y="39509"/>
                </a:lnTo>
                <a:lnTo>
                  <a:pt x="3107" y="54883"/>
                </a:lnTo>
                <a:lnTo>
                  <a:pt x="11582" y="67419"/>
                </a:lnTo>
                <a:lnTo>
                  <a:pt x="24153" y="75862"/>
                </a:lnTo>
                <a:lnTo>
                  <a:pt x="39547" y="78955"/>
                </a:lnTo>
                <a:lnTo>
                  <a:pt x="243715" y="78892"/>
                </a:lnTo>
                <a:lnTo>
                  <a:pt x="249819" y="71986"/>
                </a:lnTo>
                <a:lnTo>
                  <a:pt x="255000" y="63809"/>
                </a:lnTo>
                <a:lnTo>
                  <a:pt x="258480" y="54706"/>
                </a:lnTo>
                <a:lnTo>
                  <a:pt x="259753" y="44716"/>
                </a:lnTo>
                <a:lnTo>
                  <a:pt x="256902" y="28995"/>
                </a:lnTo>
                <a:lnTo>
                  <a:pt x="222478" y="736"/>
                </a:lnTo>
                <a:lnTo>
                  <a:pt x="217957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5"/>
          <p:cNvSpPr/>
          <p:nvPr userDrawn="1"/>
        </p:nvSpPr>
        <p:spPr>
          <a:xfrm>
            <a:off x="8330772" y="249519"/>
            <a:ext cx="0" cy="447675"/>
          </a:xfrm>
          <a:custGeom>
            <a:avLst/>
            <a:gdLst/>
            <a:ahLst/>
            <a:cxnLst/>
            <a:rect l="l" t="t" r="r" b="b"/>
            <a:pathLst>
              <a:path h="447675">
                <a:moveTo>
                  <a:pt x="0" y="0"/>
                </a:moveTo>
                <a:lnTo>
                  <a:pt x="0" y="447675"/>
                </a:lnTo>
              </a:path>
            </a:pathLst>
          </a:custGeom>
          <a:ln w="13995">
            <a:solidFill>
              <a:srgbClr val="ED1C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Holder 6"/>
          <p:cNvSpPr>
            <a:spLocks noGrp="1"/>
          </p:cNvSpPr>
          <p:nvPr>
            <p:ph type="sldNum" sz="quarter" idx="7"/>
          </p:nvPr>
        </p:nvSpPr>
        <p:spPr>
          <a:xfrm>
            <a:off x="7992618" y="5749925"/>
            <a:ext cx="2459482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object 9"/>
          <p:cNvSpPr/>
          <p:nvPr userDrawn="1"/>
        </p:nvSpPr>
        <p:spPr>
          <a:xfrm>
            <a:off x="0" y="0"/>
            <a:ext cx="452755" cy="6013450"/>
          </a:xfrm>
          <a:custGeom>
            <a:avLst/>
            <a:gdLst/>
            <a:ahLst/>
            <a:cxnLst/>
            <a:rect l="l" t="t" r="r" b="b"/>
            <a:pathLst>
              <a:path w="452755" h="1235075">
                <a:moveTo>
                  <a:pt x="0" y="1234630"/>
                </a:moveTo>
                <a:lnTo>
                  <a:pt x="452678" y="1234630"/>
                </a:lnTo>
                <a:lnTo>
                  <a:pt x="452678" y="0"/>
                </a:lnTo>
                <a:lnTo>
                  <a:pt x="0" y="0"/>
                </a:lnTo>
                <a:lnTo>
                  <a:pt x="0" y="1234630"/>
                </a:lnTo>
                <a:close/>
              </a:path>
            </a:pathLst>
          </a:custGeom>
          <a:solidFill>
            <a:srgbClr val="FFCB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Holder 5"/>
          <p:cNvSpPr>
            <a:spLocks noGrp="1"/>
          </p:cNvSpPr>
          <p:nvPr>
            <p:ph type="dt" sz="half" idx="6"/>
          </p:nvPr>
        </p:nvSpPr>
        <p:spPr>
          <a:xfrm>
            <a:off x="753618" y="5748437"/>
            <a:ext cx="2459482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25./26.11.2019  </a:t>
            </a:r>
            <a:endParaRPr lang="en-US" dirty="0"/>
          </a:p>
        </p:txBody>
      </p:sp>
      <p:sp>
        <p:nvSpPr>
          <p:cNvPr id="13" name="Holder 3"/>
          <p:cNvSpPr>
            <a:spLocks noGrp="1"/>
          </p:cNvSpPr>
          <p:nvPr>
            <p:ph type="body" idx="1"/>
          </p:nvPr>
        </p:nvSpPr>
        <p:spPr>
          <a:xfrm>
            <a:off x="720000" y="1368000"/>
            <a:ext cx="7033260" cy="4138232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latin typeface="Arial"/>
              </a:defRPr>
            </a:lvl1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18" name="Bildplatzhalter 32"/>
          <p:cNvSpPr>
            <a:spLocks noGrp="1"/>
          </p:cNvSpPr>
          <p:nvPr>
            <p:ph type="pic" sz="quarter" idx="10"/>
          </p:nvPr>
        </p:nvSpPr>
        <p:spPr>
          <a:xfrm>
            <a:off x="7937500" y="1368000"/>
            <a:ext cx="2438400" cy="2057400"/>
          </a:xfrm>
          <a:prstGeom prst="rect">
            <a:avLst/>
          </a:prstGeom>
        </p:spPr>
        <p:txBody>
          <a:bodyPr vert="horz"/>
          <a:lstStyle/>
          <a:p>
            <a:r>
              <a:rPr lang="de-DE" smtClean="0"/>
              <a:t>Bild durch Klicken auf Symbol hinzufügen</a:t>
            </a:r>
            <a:endParaRPr lang="de-DE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43991" y="1169999"/>
            <a:ext cx="10248265" cy="4500245"/>
          </a:xfrm>
          <a:custGeom>
            <a:avLst/>
            <a:gdLst/>
            <a:ahLst/>
            <a:cxnLst/>
            <a:rect l="l" t="t" r="r" b="b"/>
            <a:pathLst>
              <a:path w="10248265" h="4500245">
                <a:moveTo>
                  <a:pt x="0" y="4500003"/>
                </a:moveTo>
                <a:lnTo>
                  <a:pt x="10248011" y="4500003"/>
                </a:lnTo>
                <a:lnTo>
                  <a:pt x="10248011" y="0"/>
                </a:lnTo>
                <a:lnTo>
                  <a:pt x="0" y="0"/>
                </a:lnTo>
                <a:lnTo>
                  <a:pt x="0" y="4500003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20000" y="510956"/>
            <a:ext cx="7200000" cy="574040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3600" b="1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r>
              <a:rPr lang="de-DE" smtClean="0"/>
              <a:t>Titelmasterformat durch Klicken bearbeiten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20000" y="1368000"/>
            <a:ext cx="9624060" cy="4138232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latin typeface="Arial"/>
              </a:defRPr>
            </a:lvl1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28" name="object 3"/>
          <p:cNvSpPr/>
          <p:nvPr userDrawn="1"/>
        </p:nvSpPr>
        <p:spPr>
          <a:xfrm>
            <a:off x="8355698" y="442316"/>
            <a:ext cx="1997650" cy="5793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4"/>
          <p:cNvSpPr/>
          <p:nvPr userDrawn="1"/>
        </p:nvSpPr>
        <p:spPr>
          <a:xfrm>
            <a:off x="7970442" y="530038"/>
            <a:ext cx="353695" cy="274955"/>
          </a:xfrm>
          <a:custGeom>
            <a:avLst/>
            <a:gdLst/>
            <a:ahLst/>
            <a:cxnLst/>
            <a:rect l="l" t="t" r="r" b="b"/>
            <a:pathLst>
              <a:path w="353695" h="274955">
                <a:moveTo>
                  <a:pt x="243715" y="78892"/>
                </a:moveTo>
                <a:lnTo>
                  <a:pt x="138163" y="78892"/>
                </a:lnTo>
                <a:lnTo>
                  <a:pt x="17995" y="198932"/>
                </a:lnTo>
                <a:lnTo>
                  <a:pt x="5549" y="229908"/>
                </a:lnTo>
                <a:lnTo>
                  <a:pt x="9053" y="247254"/>
                </a:lnTo>
                <a:lnTo>
                  <a:pt x="18608" y="261419"/>
                </a:lnTo>
                <a:lnTo>
                  <a:pt x="32778" y="270970"/>
                </a:lnTo>
                <a:lnTo>
                  <a:pt x="50126" y="274472"/>
                </a:lnTo>
                <a:lnTo>
                  <a:pt x="227457" y="274612"/>
                </a:lnTo>
                <a:lnTo>
                  <a:pt x="235779" y="273837"/>
                </a:lnTo>
                <a:lnTo>
                  <a:pt x="243586" y="271608"/>
                </a:lnTo>
                <a:lnTo>
                  <a:pt x="250734" y="268064"/>
                </a:lnTo>
                <a:lnTo>
                  <a:pt x="257086" y="263347"/>
                </a:lnTo>
                <a:lnTo>
                  <a:pt x="325277" y="195262"/>
                </a:lnTo>
                <a:lnTo>
                  <a:pt x="127355" y="195262"/>
                </a:lnTo>
                <a:lnTo>
                  <a:pt x="243446" y="79197"/>
                </a:lnTo>
                <a:lnTo>
                  <a:pt x="243715" y="78892"/>
                </a:lnTo>
                <a:close/>
              </a:path>
              <a:path w="353695" h="274955">
                <a:moveTo>
                  <a:pt x="353301" y="59816"/>
                </a:moveTo>
                <a:lnTo>
                  <a:pt x="217995" y="195262"/>
                </a:lnTo>
                <a:lnTo>
                  <a:pt x="325277" y="195262"/>
                </a:lnTo>
                <a:lnTo>
                  <a:pt x="353314" y="167182"/>
                </a:lnTo>
                <a:lnTo>
                  <a:pt x="353301" y="59816"/>
                </a:lnTo>
                <a:close/>
              </a:path>
              <a:path w="353695" h="274955">
                <a:moveTo>
                  <a:pt x="217957" y="0"/>
                </a:moveTo>
                <a:lnTo>
                  <a:pt x="39547" y="0"/>
                </a:lnTo>
                <a:lnTo>
                  <a:pt x="24153" y="3099"/>
                </a:lnTo>
                <a:lnTo>
                  <a:pt x="11582" y="11558"/>
                </a:lnTo>
                <a:lnTo>
                  <a:pt x="3107" y="24115"/>
                </a:lnTo>
                <a:lnTo>
                  <a:pt x="0" y="39509"/>
                </a:lnTo>
                <a:lnTo>
                  <a:pt x="3107" y="54883"/>
                </a:lnTo>
                <a:lnTo>
                  <a:pt x="11582" y="67419"/>
                </a:lnTo>
                <a:lnTo>
                  <a:pt x="24153" y="75862"/>
                </a:lnTo>
                <a:lnTo>
                  <a:pt x="39547" y="78955"/>
                </a:lnTo>
                <a:lnTo>
                  <a:pt x="243715" y="78892"/>
                </a:lnTo>
                <a:lnTo>
                  <a:pt x="249819" y="71986"/>
                </a:lnTo>
                <a:lnTo>
                  <a:pt x="255000" y="63809"/>
                </a:lnTo>
                <a:lnTo>
                  <a:pt x="258480" y="54706"/>
                </a:lnTo>
                <a:lnTo>
                  <a:pt x="259753" y="44716"/>
                </a:lnTo>
                <a:lnTo>
                  <a:pt x="256902" y="28995"/>
                </a:lnTo>
                <a:lnTo>
                  <a:pt x="222478" y="736"/>
                </a:lnTo>
                <a:lnTo>
                  <a:pt x="217957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5"/>
          <p:cNvSpPr/>
          <p:nvPr userDrawn="1"/>
        </p:nvSpPr>
        <p:spPr>
          <a:xfrm>
            <a:off x="8330772" y="249519"/>
            <a:ext cx="0" cy="447675"/>
          </a:xfrm>
          <a:custGeom>
            <a:avLst/>
            <a:gdLst/>
            <a:ahLst/>
            <a:cxnLst/>
            <a:rect l="l" t="t" r="r" b="b"/>
            <a:pathLst>
              <a:path h="447675">
                <a:moveTo>
                  <a:pt x="0" y="0"/>
                </a:moveTo>
                <a:lnTo>
                  <a:pt x="0" y="447675"/>
                </a:lnTo>
              </a:path>
            </a:pathLst>
          </a:custGeom>
          <a:ln w="13995">
            <a:solidFill>
              <a:srgbClr val="ED1C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Holder 6"/>
          <p:cNvSpPr>
            <a:spLocks noGrp="1"/>
          </p:cNvSpPr>
          <p:nvPr>
            <p:ph type="sldNum" sz="quarter" idx="7"/>
          </p:nvPr>
        </p:nvSpPr>
        <p:spPr>
          <a:xfrm>
            <a:off x="7992618" y="5749925"/>
            <a:ext cx="2459482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1" name="object 10"/>
          <p:cNvSpPr/>
          <p:nvPr userDrawn="1"/>
        </p:nvSpPr>
        <p:spPr>
          <a:xfrm>
            <a:off x="0" y="0"/>
            <a:ext cx="452755" cy="6013449"/>
          </a:xfrm>
          <a:custGeom>
            <a:avLst/>
            <a:gdLst/>
            <a:ahLst/>
            <a:cxnLst/>
            <a:rect l="l" t="t" r="r" b="b"/>
            <a:pathLst>
              <a:path w="452755" h="1217295">
                <a:moveTo>
                  <a:pt x="0" y="1216685"/>
                </a:moveTo>
                <a:lnTo>
                  <a:pt x="452653" y="1216685"/>
                </a:lnTo>
                <a:lnTo>
                  <a:pt x="452653" y="0"/>
                </a:lnTo>
                <a:lnTo>
                  <a:pt x="0" y="0"/>
                </a:lnTo>
                <a:lnTo>
                  <a:pt x="0" y="1216685"/>
                </a:lnTo>
                <a:close/>
              </a:path>
            </a:pathLst>
          </a:custGeom>
          <a:solidFill>
            <a:srgbClr val="3689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Holder 5"/>
          <p:cNvSpPr>
            <a:spLocks noGrp="1"/>
          </p:cNvSpPr>
          <p:nvPr>
            <p:ph type="dt" sz="half" idx="6"/>
          </p:nvPr>
        </p:nvSpPr>
        <p:spPr>
          <a:xfrm>
            <a:off x="753618" y="5748437"/>
            <a:ext cx="2459482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25./26.11.2019  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74" r:id="rId2"/>
    <p:sldLayoutId id="2147483662" r:id="rId3"/>
    <p:sldLayoutId id="2147483665" r:id="rId4"/>
    <p:sldLayoutId id="2147483666" r:id="rId5"/>
    <p:sldLayoutId id="2147483670" r:id="rId6"/>
    <p:sldLayoutId id="2147483667" r:id="rId7"/>
    <p:sldLayoutId id="2147483671" r:id="rId8"/>
    <p:sldLayoutId id="2147483668" r:id="rId9"/>
    <p:sldLayoutId id="2147483672" r:id="rId10"/>
    <p:sldLayoutId id="2147483669" r:id="rId11"/>
    <p:sldLayoutId id="2147483673" r:id="rId12"/>
  </p:sldLayoutIdLst>
  <p:hf hdr="0"/>
  <p:txStyles>
    <p:titleStyle>
      <a:lvl1pPr eaLnBrk="1" hangingPunct="1">
        <a:defRPr sz="2400"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eaLnBrk="1" hangingPunct="1">
        <a:defRPr sz="1200"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confluence.frankfurt-university.de/display/ZKI/2.+Bausteine" TargetMode="External"/><Relationship Id="rId2" Type="http://schemas.openxmlformats.org/officeDocument/2006/relationships/hyperlink" Target="https://confluence.frankfurt-university.de/pages/viewpage.action?pageId=11190101&amp;src=contextnavpagetreemode" TargetMode="Externa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bernhard.brandel@ku.de" TargetMode="External"/><Relationship Id="rId2" Type="http://schemas.openxmlformats.org/officeDocument/2006/relationships/hyperlink" Target="mailto:manfred.paul@hm.edu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News des AK Informationssicherheit (28.02.20)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94172" y="1242529"/>
            <a:ext cx="5536268" cy="4138232"/>
          </a:xfrm>
        </p:spPr>
        <p:txBody>
          <a:bodyPr/>
          <a:lstStyle/>
          <a:p>
            <a:pPr algn="l"/>
            <a:r>
              <a:rPr lang="de-DE" sz="2400" b="1" dirty="0" smtClean="0"/>
              <a:t>IT-Grundschutz-Profil </a:t>
            </a:r>
            <a:r>
              <a:rPr lang="de-DE" sz="2400" b="1" dirty="0"/>
              <a:t>für </a:t>
            </a:r>
            <a:r>
              <a:rPr lang="de-DE" sz="2400" b="1" dirty="0" smtClean="0"/>
              <a:t>Hochschulen:</a:t>
            </a:r>
          </a:p>
          <a:p>
            <a:pPr algn="l"/>
            <a:endParaRPr lang="de-DE" sz="2400" b="1" dirty="0"/>
          </a:p>
          <a:p>
            <a:pPr algn="l"/>
            <a:r>
              <a:rPr lang="de-DE" sz="2000" b="1" dirty="0" smtClean="0"/>
              <a:t>Viele Wege führen zu Informationssicherheit:</a:t>
            </a:r>
          </a:p>
          <a:p>
            <a:pPr algn="ctr"/>
            <a:endParaRPr lang="de-DE" sz="2000" b="1" dirty="0">
              <a:solidFill>
                <a:srgbClr val="1B4D6E"/>
              </a:solidFill>
            </a:endParaRPr>
          </a:p>
          <a:p>
            <a:pPr algn="l"/>
            <a:r>
              <a:rPr lang="de-DE" sz="2000" dirty="0" smtClean="0">
                <a:solidFill>
                  <a:schemeClr val="tx1"/>
                </a:solidFill>
              </a:rPr>
              <a:t>… auch der IT-Grundschutz ist ein sehr</a:t>
            </a:r>
            <a:br>
              <a:rPr lang="de-DE" sz="2000" dirty="0" smtClean="0">
                <a:solidFill>
                  <a:schemeClr val="tx1"/>
                </a:solidFill>
              </a:rPr>
            </a:br>
            <a:r>
              <a:rPr lang="de-DE" sz="2000" dirty="0" smtClean="0">
                <a:solidFill>
                  <a:schemeClr val="tx1"/>
                </a:solidFill>
              </a:rPr>
              <a:t>                             guter Weg!</a:t>
            </a:r>
          </a:p>
          <a:p>
            <a:pPr algn="l"/>
            <a:endParaRPr lang="de-DE" sz="2000" dirty="0">
              <a:solidFill>
                <a:schemeClr val="tx1"/>
              </a:solidFill>
            </a:endParaRPr>
          </a:p>
          <a:p>
            <a:pPr algn="l"/>
            <a:r>
              <a:rPr lang="de-DE" sz="2000" dirty="0" smtClean="0">
                <a:solidFill>
                  <a:schemeClr val="tx1"/>
                </a:solidFill>
              </a:rPr>
              <a:t>Wir bauen eine Schablone für alle Hochschulen: unser IT-Grundschutz-Profil!</a:t>
            </a:r>
            <a:endParaRPr lang="de-DE" sz="2000" dirty="0">
              <a:solidFill>
                <a:schemeClr val="tx1"/>
              </a:solidFill>
            </a:endParaRPr>
          </a:p>
          <a:p>
            <a:pPr algn="l"/>
            <a:endParaRPr lang="de-DE" sz="2000" dirty="0" smtClean="0">
              <a:solidFill>
                <a:schemeClr val="tx1"/>
              </a:solidFill>
            </a:endParaRPr>
          </a:p>
          <a:p>
            <a:pPr algn="l"/>
            <a:r>
              <a:rPr lang="de-DE" sz="2000" dirty="0" smtClean="0">
                <a:solidFill>
                  <a:schemeClr val="tx1"/>
                </a:solidFill>
              </a:rPr>
              <a:t>Es führt falls erforderlich auch zu ISO27001!</a:t>
            </a:r>
          </a:p>
          <a:p>
            <a:pPr algn="ctr"/>
            <a:endParaRPr lang="de-DE" sz="2000" b="1" dirty="0">
              <a:solidFill>
                <a:srgbClr val="1B4D6E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de-DE" smtClean="0"/>
              <a:pPr/>
              <a:t>1</a:t>
            </a:fld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6BF1A5E-8327-4650-A808-28287E2E9D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2034" y="1782589"/>
            <a:ext cx="4421366" cy="3293252"/>
          </a:xfrm>
          <a:prstGeom prst="rect">
            <a:avLst/>
          </a:prstGeom>
        </p:spPr>
      </p:pic>
      <p:sp>
        <p:nvSpPr>
          <p:cNvPr id="6" name="Datumsplatzhalter 5"/>
          <p:cNvSpPr>
            <a:spLocks noGrp="1"/>
          </p:cNvSpPr>
          <p:nvPr>
            <p:ph type="dt" sz="half" idx="6"/>
          </p:nvPr>
        </p:nvSpPr>
        <p:spPr>
          <a:xfrm>
            <a:off x="486160" y="5775762"/>
            <a:ext cx="2459482" cy="184666"/>
          </a:xfrm>
        </p:spPr>
        <p:txBody>
          <a:bodyPr/>
          <a:lstStyle/>
          <a:p>
            <a:r>
              <a:rPr lang="de-DE" sz="1200" dirty="0" smtClean="0"/>
              <a:t>28.02.2020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47807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/>
              <a:t>Projekterfahrungen/Umsetzungstipps</a:t>
            </a:r>
            <a:endParaRPr lang="de-DE" sz="280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01675" y="1206524"/>
            <a:ext cx="9624060" cy="4541913"/>
          </a:xfrm>
        </p:spPr>
        <p:txBody>
          <a:bodyPr/>
          <a:lstStyle/>
          <a:p>
            <a:r>
              <a:rPr lang="de-DE" sz="1800" b="1" dirty="0">
                <a:latin typeface="Calibri" panose="020F0502020204030204" pitchFamily="34" charset="0"/>
              </a:rPr>
              <a:t>Das IT-Grundschutzprofil für Hochschulen ist unser gemeinsames Kind </a:t>
            </a:r>
          </a:p>
          <a:p>
            <a:r>
              <a:rPr lang="de-DE" sz="1800" b="1" dirty="0">
                <a:latin typeface="Calibri" panose="020F0502020204030204" pitchFamily="34" charset="0"/>
              </a:rPr>
              <a:t>Aber: Informationssicherheit ist ein Prozess und kein einmaliges Projekt!</a:t>
            </a:r>
          </a:p>
          <a:p>
            <a:pPr marL="800100" lvl="1" indent="-342900">
              <a:buFontTx/>
              <a:buChar char="-"/>
            </a:pPr>
            <a:r>
              <a:rPr lang="de-DE" dirty="0" smtClean="0">
                <a:latin typeface="Calibri" panose="020F0502020204030204" pitchFamily="34" charset="0"/>
              </a:rPr>
              <a:t>die deutschlandweite </a:t>
            </a:r>
            <a:r>
              <a:rPr lang="de-DE" dirty="0">
                <a:latin typeface="Calibri" panose="020F0502020204030204" pitchFamily="34" charset="0"/>
              </a:rPr>
              <a:t>Zusammenarbeit untereinander (Hochschulen) </a:t>
            </a:r>
            <a:r>
              <a:rPr lang="de-DE" dirty="0" smtClean="0">
                <a:latin typeface="Calibri" panose="020F0502020204030204" pitchFamily="34" charset="0"/>
              </a:rPr>
              <a:t>macht Spaß </a:t>
            </a:r>
          </a:p>
          <a:p>
            <a:pPr marL="800100" lvl="1" indent="-342900">
              <a:buFontTx/>
              <a:buChar char="-"/>
            </a:pPr>
            <a:r>
              <a:rPr lang="de-DE" dirty="0" smtClean="0">
                <a:latin typeface="Calibri" panose="020F0502020204030204" pitchFamily="34" charset="0"/>
              </a:rPr>
              <a:t>genauso </a:t>
            </a:r>
            <a:r>
              <a:rPr lang="de-DE" dirty="0">
                <a:latin typeface="Calibri" panose="020F0502020204030204" pitchFamily="34" charset="0"/>
              </a:rPr>
              <a:t>wie die Zusammenarbeit mit dem BSI </a:t>
            </a:r>
          </a:p>
          <a:p>
            <a:pPr marL="800100" lvl="1" indent="-342900">
              <a:buFontTx/>
              <a:buChar char="-"/>
            </a:pPr>
            <a:r>
              <a:rPr lang="de-DE" sz="1800" dirty="0" smtClean="0">
                <a:latin typeface="Calibri" panose="020F0502020204030204" pitchFamily="34" charset="0"/>
              </a:rPr>
              <a:t>beides </a:t>
            </a:r>
            <a:r>
              <a:rPr lang="de-DE" sz="1800" dirty="0">
                <a:latin typeface="Calibri" panose="020F0502020204030204" pitchFamily="34" charset="0"/>
              </a:rPr>
              <a:t>schafft Vertrauen und </a:t>
            </a:r>
            <a:r>
              <a:rPr lang="de-DE" sz="1800" dirty="0" smtClean="0">
                <a:latin typeface="Calibri" panose="020F0502020204030204" pitchFamily="34" charset="0"/>
              </a:rPr>
              <a:t>bringt </a:t>
            </a:r>
            <a:r>
              <a:rPr lang="de-DE" sz="1800" dirty="0" err="1">
                <a:latin typeface="Calibri" panose="020F0502020204030204" pitchFamily="34" charset="0"/>
              </a:rPr>
              <a:t>Know-How</a:t>
            </a:r>
            <a:r>
              <a:rPr lang="de-DE" sz="1800" dirty="0">
                <a:latin typeface="Calibri" panose="020F0502020204030204" pitchFamily="34" charset="0"/>
              </a:rPr>
              <a:t> über </a:t>
            </a:r>
            <a:r>
              <a:rPr lang="de-DE" sz="1800" dirty="0" smtClean="0">
                <a:latin typeface="Calibri" panose="020F0502020204030204" pitchFamily="34" charset="0"/>
              </a:rPr>
              <a:t>Informationssicherheit</a:t>
            </a:r>
          </a:p>
          <a:p>
            <a:pPr marL="800100" lvl="1" indent="-342900">
              <a:buFontTx/>
              <a:buChar char="-"/>
            </a:pPr>
            <a:r>
              <a:rPr lang="de-DE" dirty="0" smtClean="0">
                <a:latin typeface="Calibri" panose="020F0502020204030204" pitchFamily="34" charset="0"/>
              </a:rPr>
              <a:t>Wir brauchen weiterhin Ihre tatkräftige Unterstützung</a:t>
            </a:r>
            <a:endParaRPr lang="de-DE" sz="1800" dirty="0">
              <a:latin typeface="Calibri" panose="020F0502020204030204" pitchFamily="34" charset="0"/>
            </a:endParaRPr>
          </a:p>
          <a:p>
            <a:r>
              <a:rPr lang="de-DE" sz="1800" b="1" dirty="0" smtClean="0">
                <a:latin typeface="Calibri" panose="020F0502020204030204" pitchFamily="34" charset="0"/>
              </a:rPr>
              <a:t>Strahlwirkung </a:t>
            </a:r>
            <a:r>
              <a:rPr lang="de-DE" sz="1800" b="1" dirty="0">
                <a:latin typeface="Calibri" panose="020F0502020204030204" pitchFamily="34" charset="0"/>
              </a:rPr>
              <a:t>nicht unterschätzen:</a:t>
            </a:r>
          </a:p>
          <a:p>
            <a:pPr marL="742950" lvl="1" indent="-285750">
              <a:buFontTx/>
              <a:buChar char="-"/>
            </a:pPr>
            <a:r>
              <a:rPr lang="de-DE" dirty="0" smtClean="0">
                <a:latin typeface="Calibri" panose="020F0502020204030204" pitchFamily="34" charset="0"/>
              </a:rPr>
              <a:t>5 </a:t>
            </a:r>
            <a:r>
              <a:rPr lang="de-DE" dirty="0">
                <a:latin typeface="Calibri" panose="020F0502020204030204" pitchFamily="34" charset="0"/>
              </a:rPr>
              <a:t>Prozesse klingen nach wenig, aber mit ihrer Umsetzung (Bausteine) werden viele </a:t>
            </a:r>
            <a:r>
              <a:rPr lang="de-DE" dirty="0" smtClean="0">
                <a:latin typeface="Calibri" panose="020F0502020204030204" pitchFamily="34" charset="0"/>
              </a:rPr>
              <a:t>andere Prozesse </a:t>
            </a:r>
            <a:r>
              <a:rPr lang="de-DE" dirty="0">
                <a:latin typeface="Calibri" panose="020F0502020204030204" pitchFamily="34" charset="0"/>
              </a:rPr>
              <a:t>miterledigt</a:t>
            </a:r>
            <a:r>
              <a:rPr lang="de-DE" dirty="0" smtClean="0">
                <a:latin typeface="Calibri" panose="020F0502020204030204" pitchFamily="34" charset="0"/>
              </a:rPr>
              <a:t>!</a:t>
            </a:r>
          </a:p>
          <a:p>
            <a:r>
              <a:rPr lang="de-DE" sz="1800" b="1" dirty="0" smtClean="0">
                <a:latin typeface="Calibri" panose="020F0502020204030204" pitchFamily="34" charset="0"/>
              </a:rPr>
              <a:t>Tipps </a:t>
            </a:r>
            <a:r>
              <a:rPr lang="de-DE" sz="1800" b="1" dirty="0">
                <a:latin typeface="Calibri" panose="020F0502020204030204" pitchFamily="34" charset="0"/>
              </a:rPr>
              <a:t>zur </a:t>
            </a:r>
            <a:r>
              <a:rPr lang="de-DE" sz="1800" b="1" dirty="0" smtClean="0">
                <a:latin typeface="Calibri" panose="020F0502020204030204" pitchFamily="34" charset="0"/>
              </a:rPr>
              <a:t>Umsetzung des Profils an Ihrer Hochschule:</a:t>
            </a:r>
            <a:endParaRPr lang="de-DE" sz="1800" b="1" dirty="0">
              <a:latin typeface="Calibri" panose="020F0502020204030204" pitchFamily="34" charset="0"/>
            </a:endParaRPr>
          </a:p>
          <a:p>
            <a:pPr marL="742950" lvl="1" indent="-285750">
              <a:buFontTx/>
              <a:buChar char="-"/>
            </a:pPr>
            <a:r>
              <a:rPr lang="de-DE" dirty="0" smtClean="0">
                <a:latin typeface="Calibri" panose="020F0502020204030204" pitchFamily="34" charset="0"/>
              </a:rPr>
              <a:t>Mit </a:t>
            </a:r>
            <a:r>
              <a:rPr lang="de-DE" dirty="0">
                <a:latin typeface="Calibri" panose="020F0502020204030204" pitchFamily="34" charset="0"/>
              </a:rPr>
              <a:t>Prozessbausteinen beginnen (</a:t>
            </a:r>
            <a:r>
              <a:rPr lang="de-DE" dirty="0" err="1">
                <a:latin typeface="Calibri" panose="020F0502020204030204" pitchFamily="34" charset="0"/>
              </a:rPr>
              <a:t>v.a</a:t>
            </a:r>
            <a:r>
              <a:rPr lang="de-DE" dirty="0">
                <a:latin typeface="Calibri" panose="020F0502020204030204" pitchFamily="34" charset="0"/>
              </a:rPr>
              <a:t>: ISMS und Sensibilisierung</a:t>
            </a:r>
            <a:r>
              <a:rPr lang="de-DE" dirty="0" smtClean="0">
                <a:latin typeface="Calibri" panose="020F0502020204030204" pitchFamily="34" charset="0"/>
              </a:rPr>
              <a:t>!)</a:t>
            </a:r>
          </a:p>
          <a:p>
            <a:pPr marL="742950" lvl="1" indent="-285750">
              <a:buFontTx/>
              <a:buChar char="-"/>
            </a:pPr>
            <a:r>
              <a:rPr lang="de-DE" dirty="0" smtClean="0">
                <a:latin typeface="Calibri" panose="020F0502020204030204" pitchFamily="34" charset="0"/>
              </a:rPr>
              <a:t>Mit </a:t>
            </a:r>
            <a:r>
              <a:rPr lang="de-DE" dirty="0">
                <a:latin typeface="Calibri" panose="020F0502020204030204" pitchFamily="34" charset="0"/>
              </a:rPr>
              <a:t>Basis-Absicherung </a:t>
            </a:r>
            <a:r>
              <a:rPr lang="de-DE" dirty="0" smtClean="0">
                <a:latin typeface="Calibri" panose="020F0502020204030204" pitchFamily="34" charset="0"/>
              </a:rPr>
              <a:t>beginnen</a:t>
            </a:r>
          </a:p>
          <a:p>
            <a:pPr marL="742950" lvl="1" indent="-285750">
              <a:buFontTx/>
              <a:buChar char="-"/>
            </a:pPr>
            <a:r>
              <a:rPr lang="de-DE" dirty="0" smtClean="0">
                <a:latin typeface="Calibri" panose="020F0502020204030204" pitchFamily="34" charset="0"/>
              </a:rPr>
              <a:t>Perspektivisch</a:t>
            </a:r>
            <a:r>
              <a:rPr lang="de-DE" dirty="0">
                <a:latin typeface="Calibri" panose="020F0502020204030204" pitchFamily="34" charset="0"/>
              </a:rPr>
              <a:t>: Standard-Absicherung </a:t>
            </a:r>
            <a:r>
              <a:rPr lang="de-DE" dirty="0" smtClean="0">
                <a:latin typeface="Calibri" panose="020F0502020204030204" pitchFamily="34" charset="0"/>
              </a:rPr>
              <a:t>anstreben</a:t>
            </a:r>
            <a:r>
              <a:rPr lang="de-DE" sz="1800" dirty="0" smtClean="0">
                <a:latin typeface="Calibri" panose="020F0502020204030204" pitchFamily="34" charset="0"/>
              </a:rPr>
              <a:t>        </a:t>
            </a:r>
            <a:endParaRPr lang="de-DE" sz="1800" dirty="0">
              <a:latin typeface="Calibri" panose="020F0502020204030204" pitchFamily="34" charset="0"/>
            </a:endParaRPr>
          </a:p>
          <a:p>
            <a:r>
              <a:rPr lang="de-DE" sz="1800" dirty="0" smtClean="0">
                <a:solidFill>
                  <a:srgbClr val="FF0000"/>
                </a:solidFill>
                <a:latin typeface="Calibri" panose="020F0502020204030204" pitchFamily="34" charset="0"/>
                <a:hlinkClick r:id="rId2"/>
              </a:rPr>
              <a:t>Blick ins aktuelle Profil</a:t>
            </a:r>
            <a:endParaRPr lang="de-DE" sz="1800" dirty="0" smtClean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r>
              <a:rPr lang="de-DE" sz="1800" dirty="0" smtClean="0">
                <a:latin typeface="Calibri" panose="020F0502020204030204" pitchFamily="34" charset="0"/>
                <a:hlinkClick r:id="rId3"/>
              </a:rPr>
              <a:t>Bausteinstand: (bearbeitet/noch </a:t>
            </a:r>
            <a:r>
              <a:rPr lang="de-DE" sz="1800" dirty="0" err="1" smtClean="0">
                <a:latin typeface="Calibri" panose="020F0502020204030204" pitchFamily="34" charset="0"/>
                <a:hlinkClick r:id="rId3"/>
              </a:rPr>
              <a:t>unberbeitet</a:t>
            </a:r>
            <a:r>
              <a:rPr lang="de-DE" sz="1800" dirty="0" smtClean="0">
                <a:latin typeface="Calibri" panose="020F0502020204030204" pitchFamily="34" charset="0"/>
                <a:hlinkClick r:id="rId3"/>
              </a:rPr>
              <a:t>)</a:t>
            </a:r>
            <a:r>
              <a:rPr lang="de-DE" sz="1800" dirty="0" smtClean="0">
                <a:latin typeface="Calibri" panose="020F0502020204030204" pitchFamily="34" charset="0"/>
              </a:rPr>
              <a:t>: Wer macht selbst mit/sendet Mitarbeiter?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r>
              <a:rPr lang="de-DE" dirty="0"/>
              <a:t>12.12.2019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544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sz="2800" dirty="0" smtClean="0"/>
              <a:t>ISO27001 und BSI Grundschutz- </a:t>
            </a:r>
            <a:br>
              <a:rPr lang="de-DE" sz="2800" dirty="0" smtClean="0"/>
            </a:br>
            <a:r>
              <a:rPr lang="de-DE" sz="2800" dirty="0" smtClean="0"/>
              <a:t>kein Widerspruch</a:t>
            </a:r>
            <a:r>
              <a:rPr lang="de-DE" sz="2800" dirty="0"/>
              <a:t>!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01674" y="1202740"/>
            <a:ext cx="3456894" cy="4324266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b="1" dirty="0" smtClean="0">
                <a:latin typeface="Calibri" panose="020F0502020204030204" pitchFamily="34" charset="0"/>
              </a:rPr>
              <a:t>IT-Grundschutz und ISO27001 widersprechen sich nicht.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b="1" dirty="0" smtClean="0">
                <a:latin typeface="Calibri" panose="020F0502020204030204" pitchFamily="34" charset="0"/>
              </a:rPr>
              <a:t>Sie sind nicht endgültig festgelegt: Man kann risikolos mit IT-Grundschutz beginnen und ohne großen Zeitverlust auf ISO27001 schwenken.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b="1" dirty="0" smtClean="0">
                <a:latin typeface="Calibri" panose="020F0502020204030204" pitchFamily="34" charset="0"/>
              </a:rPr>
              <a:t>Schutzbedarfsanalyse nach Grundschutz ist auch schon eine grobe, schnelle Risikoanalyse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b="1" dirty="0" smtClean="0">
                <a:latin typeface="Calibri" panose="020F0502020204030204" pitchFamily="34" charset="0"/>
              </a:rPr>
              <a:t>2. Beispiel: zuerst Grundschutz und dann für Forschungsbereich ISO-Zertifizierung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 smtClean="0">
              <a:latin typeface="Calibri" panose="020F0502020204030204" pitchFamily="34" charset="0"/>
            </a:endParaRPr>
          </a:p>
          <a:p>
            <a:r>
              <a:rPr lang="de-DE" sz="1800" dirty="0" smtClean="0">
                <a:latin typeface="Calibri" panose="020F0502020204030204" pitchFamily="34" charset="0"/>
              </a:rPr>
              <a:t>         </a:t>
            </a:r>
            <a:endParaRPr lang="de-DE" sz="1800" dirty="0">
              <a:latin typeface="Calibri" panose="020F0502020204030204" pitchFamily="34" charset="0"/>
            </a:endParaRPr>
          </a:p>
          <a:p>
            <a:r>
              <a:rPr lang="de-DE" sz="1800" dirty="0">
                <a:solidFill>
                  <a:srgbClr val="FF0000"/>
                </a:solidFill>
                <a:latin typeface="Calibri" panose="020F0502020204030204" pitchFamily="34" charset="0"/>
              </a:rPr>
              <a:t>   </a:t>
            </a:r>
            <a:endParaRPr lang="de-DE" sz="1800" dirty="0">
              <a:latin typeface="Calibri" panose="020F050202020403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r>
              <a:rPr lang="de-DE" dirty="0"/>
              <a:t>12.12.2019</a:t>
            </a:r>
            <a:endParaRPr lang="en-US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8374" y="1202740"/>
            <a:ext cx="6169991" cy="4108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506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01675" y="293829"/>
            <a:ext cx="6629737" cy="815235"/>
          </a:xfrm>
        </p:spPr>
        <p:txBody>
          <a:bodyPr>
            <a:normAutofit/>
          </a:bodyPr>
          <a:lstStyle/>
          <a:p>
            <a:r>
              <a:rPr lang="de-DE" dirty="0" smtClean="0"/>
              <a:t>  </a:t>
            </a:r>
            <a:r>
              <a:rPr lang="de-DE" sz="3100" dirty="0" smtClean="0"/>
              <a:t>Kontakt/Anregungen/Rückfragen</a:t>
            </a:r>
            <a:endParaRPr lang="de-DE" sz="31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589192" y="1566565"/>
            <a:ext cx="7550221" cy="4349703"/>
          </a:xfrm>
        </p:spPr>
        <p:txBody>
          <a:bodyPr>
            <a:normAutofit/>
          </a:bodyPr>
          <a:lstStyle/>
          <a:p>
            <a:r>
              <a:rPr lang="de-DE" sz="1800" dirty="0">
                <a:latin typeface="+mn-lt"/>
              </a:rPr>
              <a:t>ZKI-Arbeitskreis IT-Sicherheit</a:t>
            </a:r>
            <a:br>
              <a:rPr lang="de-DE" sz="1800" dirty="0">
                <a:latin typeface="+mn-lt"/>
              </a:rPr>
            </a:br>
            <a:r>
              <a:rPr lang="de-DE" sz="1800" dirty="0" smtClean="0">
                <a:latin typeface="+mn-lt"/>
              </a:rPr>
              <a:t>    https</a:t>
            </a:r>
            <a:r>
              <a:rPr lang="de-DE" sz="1800" dirty="0">
                <a:latin typeface="+mn-lt"/>
              </a:rPr>
              <a:t>://www.zki.de/top-themen/it-sicherheit/</a:t>
            </a:r>
            <a:br>
              <a:rPr lang="de-DE" sz="1800" dirty="0">
                <a:latin typeface="+mn-lt"/>
              </a:rPr>
            </a:br>
            <a:endParaRPr lang="de-DE" sz="1800" dirty="0" smtClean="0">
              <a:latin typeface="+mn-lt"/>
            </a:endParaRPr>
          </a:p>
          <a:p>
            <a:r>
              <a:rPr lang="de-DE" sz="1800" dirty="0">
                <a:latin typeface="+mn-lt"/>
              </a:rPr>
              <a:t>Prof. Dr. Manfred Paul</a:t>
            </a:r>
          </a:p>
          <a:p>
            <a:r>
              <a:rPr lang="de-DE" sz="1800" dirty="0">
                <a:latin typeface="+mn-lt"/>
              </a:rPr>
              <a:t>    Hochschule München</a:t>
            </a:r>
            <a:br>
              <a:rPr lang="de-DE" sz="1800" dirty="0">
                <a:latin typeface="+mn-lt"/>
              </a:rPr>
            </a:br>
            <a:r>
              <a:rPr lang="de-DE" sz="1800" dirty="0">
                <a:latin typeface="+mn-lt"/>
              </a:rPr>
              <a:t>    E-Mail: </a:t>
            </a:r>
            <a:r>
              <a:rPr lang="de-DE" sz="1800" dirty="0">
                <a:latin typeface="+mn-lt"/>
                <a:hlinkClick r:id="rId2"/>
              </a:rPr>
              <a:t>manfred.paul@hm.edu</a:t>
            </a:r>
            <a:endParaRPr lang="de-DE" sz="1800" dirty="0">
              <a:latin typeface="+mn-lt"/>
            </a:endParaRPr>
          </a:p>
          <a:p>
            <a:endParaRPr lang="de-DE" sz="1800" dirty="0" smtClean="0">
              <a:latin typeface="+mn-lt"/>
            </a:endParaRPr>
          </a:p>
          <a:p>
            <a:r>
              <a:rPr lang="de-DE" sz="1800" dirty="0" smtClean="0">
                <a:latin typeface="+mn-lt"/>
              </a:rPr>
              <a:t>Bernhard Brandel </a:t>
            </a:r>
            <a:br>
              <a:rPr lang="de-DE" sz="1800" dirty="0" smtClean="0">
                <a:latin typeface="+mn-lt"/>
              </a:rPr>
            </a:br>
            <a:r>
              <a:rPr lang="de-DE" sz="1800" dirty="0" smtClean="0">
                <a:latin typeface="+mn-lt"/>
              </a:rPr>
              <a:t>    Katholische Universität Eichstätt-Ingolstadt</a:t>
            </a:r>
            <a:br>
              <a:rPr lang="de-DE" sz="1800" dirty="0" smtClean="0">
                <a:latin typeface="+mn-lt"/>
              </a:rPr>
            </a:br>
            <a:r>
              <a:rPr lang="de-DE" sz="1800" dirty="0" smtClean="0">
                <a:latin typeface="+mn-lt"/>
              </a:rPr>
              <a:t>    E-Mail: </a:t>
            </a:r>
            <a:r>
              <a:rPr lang="de-DE" sz="1800" dirty="0" smtClean="0">
                <a:latin typeface="+mn-lt"/>
                <a:hlinkClick r:id="rId3"/>
              </a:rPr>
              <a:t>bernhard.brandel@ku.de</a:t>
            </a:r>
            <a:endParaRPr lang="de-DE" sz="1800" dirty="0" smtClean="0">
              <a:latin typeface="+mn-lt"/>
            </a:endParaRPr>
          </a:p>
          <a:p>
            <a:r>
              <a:rPr lang="de-DE" sz="1800" dirty="0" smtClean="0">
                <a:latin typeface="+mn-lt"/>
              </a:rPr>
              <a:t>    Telefon: 0841/937-21888</a:t>
            </a:r>
          </a:p>
          <a:p>
            <a:r>
              <a:rPr lang="de-DE" sz="1800" dirty="0">
                <a:latin typeface="+mn-lt"/>
              </a:rPr>
              <a:t> </a:t>
            </a:r>
            <a:r>
              <a:rPr lang="de-DE" sz="1800" dirty="0" smtClean="0">
                <a:latin typeface="+mn-lt"/>
              </a:rPr>
              <a:t>   </a:t>
            </a:r>
            <a:endParaRPr lang="de-DE" dirty="0" smtClean="0">
              <a:latin typeface="+mn-lt"/>
            </a:endParaRPr>
          </a:p>
          <a:p>
            <a:endParaRPr lang="de-DE" dirty="0">
              <a:latin typeface="+mn-lt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4294967295"/>
          </p:nvPr>
        </p:nvSpPr>
        <p:spPr>
          <a:xfrm>
            <a:off x="3258468" y="5608344"/>
            <a:ext cx="6819158" cy="257081"/>
          </a:xfrm>
        </p:spPr>
        <p:txBody>
          <a:bodyPr/>
          <a:lstStyle/>
          <a:p>
            <a:pPr algn="r"/>
            <a:r>
              <a:rPr lang="de-DE" dirty="0"/>
              <a:t>Bernhard Brandel, Kath. Univ. Eichstätt-Ingolstadt</a:t>
            </a:r>
          </a:p>
          <a:p>
            <a:pPr algn="l"/>
            <a:endParaRPr lang="de-DE" dirty="0" smtClean="0">
              <a:latin typeface="Futura Book"/>
              <a:cs typeface="Futura Book"/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22" y="5702798"/>
            <a:ext cx="1788599" cy="310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305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735952" y="411675"/>
            <a:ext cx="7200000" cy="574040"/>
          </a:xfrm>
        </p:spPr>
        <p:txBody>
          <a:bodyPr/>
          <a:lstStyle/>
          <a:p>
            <a:pPr algn="l"/>
            <a:r>
              <a:rPr lang="de-DE" sz="2800" dirty="0" smtClean="0">
                <a:solidFill>
                  <a:prstClr val="black"/>
                </a:solidFill>
              </a:rPr>
              <a:t>IT-Grundschutz-Profil für Hochschulen</a:t>
            </a:r>
            <a:endParaRPr lang="de-DE" sz="2800" dirty="0"/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6DD5896A-38D5-481D-AF7D-00FCF9E799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5952" y="1170832"/>
            <a:ext cx="9624060" cy="4392488"/>
          </a:xfrm>
        </p:spPr>
        <p:txBody>
          <a:bodyPr/>
          <a:lstStyle/>
          <a:p>
            <a:r>
              <a:rPr lang="de-DE" b="1" dirty="0" smtClean="0"/>
              <a:t>IT-Grundschutz geht einfacher mit einem gemeinsamen Profil! </a:t>
            </a:r>
            <a:r>
              <a:rPr lang="de-DE" b="1" dirty="0"/>
              <a:t>(BSI-Grundschutztag </a:t>
            </a:r>
            <a:r>
              <a:rPr lang="de-DE" b="1" dirty="0" smtClean="0"/>
              <a:t>10/2018) </a:t>
            </a:r>
            <a:endParaRPr lang="de-DE" b="1" dirty="0"/>
          </a:p>
          <a:p>
            <a:endParaRPr lang="de-DE" b="1" dirty="0"/>
          </a:p>
          <a:p>
            <a:endParaRPr lang="de-DE" b="1" dirty="0"/>
          </a:p>
          <a:p>
            <a:endParaRPr lang="de-DE" b="1" dirty="0"/>
          </a:p>
          <a:p>
            <a:endParaRPr lang="de-DE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r>
              <a:rPr lang="de-DE" sz="700" dirty="0"/>
              <a:t>                 </a:t>
            </a:r>
          </a:p>
          <a:p>
            <a:r>
              <a:rPr lang="de-DE" sz="700" dirty="0"/>
              <a:t>              </a:t>
            </a:r>
            <a:endParaRPr lang="de-DE" sz="700" dirty="0" smtClean="0"/>
          </a:p>
          <a:p>
            <a:endParaRPr lang="de-DE" sz="700" dirty="0"/>
          </a:p>
          <a:p>
            <a:endParaRPr lang="de-DE" sz="700" dirty="0" smtClean="0"/>
          </a:p>
          <a:p>
            <a:r>
              <a:rPr lang="de-DE" sz="700" dirty="0" smtClean="0"/>
              <a:t>    </a:t>
            </a:r>
            <a:endParaRPr lang="de-DE" sz="700" dirty="0"/>
          </a:p>
          <a:p>
            <a:r>
              <a:rPr lang="de-DE" sz="700" dirty="0"/>
              <a:t>                (Jean Beaufort, publicdomainpictures.net)</a:t>
            </a:r>
          </a:p>
          <a:p>
            <a:endParaRPr lang="de-DE" dirty="0" smtClean="0"/>
          </a:p>
          <a:p>
            <a:r>
              <a:rPr lang="de-DE" dirty="0" smtClean="0"/>
              <a:t>Erfindung </a:t>
            </a:r>
            <a:r>
              <a:rPr lang="de-DE" dirty="0"/>
              <a:t>des Rades: zu oft? </a:t>
            </a:r>
            <a:r>
              <a:rPr lang="de-DE" dirty="0" smtClean="0"/>
              <a:t>                           </a:t>
            </a:r>
            <a:r>
              <a:rPr lang="de-DE" dirty="0" smtClean="0">
                <a:solidFill>
                  <a:srgbClr val="FF0000"/>
                </a:solidFill>
              </a:rPr>
              <a:t>Idee: IT-Grundschutz-Profil für Hochschulen </a:t>
            </a:r>
          </a:p>
          <a:p>
            <a:r>
              <a:rPr lang="de-DE" dirty="0" smtClean="0"/>
              <a:t>				</a:t>
            </a:r>
            <a:r>
              <a:rPr lang="de-DE" dirty="0" smtClean="0">
                <a:solidFill>
                  <a:srgbClr val="FF0000"/>
                </a:solidFill>
              </a:rPr>
              <a:t>                   - 50 Hochschulen bauen gemeinsam eine Schablone </a:t>
            </a:r>
            <a:br>
              <a:rPr lang="de-DE" dirty="0" smtClean="0">
                <a:solidFill>
                  <a:srgbClr val="FF0000"/>
                </a:solidFill>
              </a:rPr>
            </a:br>
            <a:r>
              <a:rPr lang="de-DE" dirty="0" smtClean="0">
                <a:solidFill>
                  <a:srgbClr val="FF0000"/>
                </a:solidFill>
              </a:rPr>
              <a:t>					     für typische Hochschulprozesse</a:t>
            </a:r>
            <a:r>
              <a:rPr lang="de-DE" dirty="0" smtClean="0"/>
              <a:t>! </a:t>
            </a:r>
          </a:p>
          <a:p>
            <a:r>
              <a:rPr lang="de-DE" dirty="0" smtClean="0"/>
              <a:t>Umsetzung</a:t>
            </a:r>
            <a:r>
              <a:rPr lang="de-DE" dirty="0"/>
              <a:t>: in mehreren </a:t>
            </a:r>
            <a:r>
              <a:rPr lang="de-DE" dirty="0" smtClean="0"/>
              <a:t>Workshops: ZKI </a:t>
            </a:r>
            <a:r>
              <a:rPr lang="de-DE" dirty="0"/>
              <a:t>mit dem BSI/Allianz für </a:t>
            </a:r>
            <a:r>
              <a:rPr lang="de-DE" dirty="0" smtClean="0"/>
              <a:t>Cybersicherheit </a:t>
            </a:r>
          </a:p>
          <a:p>
            <a:pPr marL="285750" indent="-285750">
              <a:buFontTx/>
              <a:buChar char="-"/>
            </a:pPr>
            <a:r>
              <a:rPr lang="de-DE" dirty="0" smtClean="0"/>
              <a:t>Bericht auf BSI-Grundschutztag am 08.10.2019 in Nürnberg</a:t>
            </a:r>
          </a:p>
          <a:p>
            <a:pPr marL="285750" indent="-285750">
              <a:buFontTx/>
              <a:buChar char="-"/>
            </a:pPr>
            <a:r>
              <a:rPr lang="de-DE" dirty="0" smtClean="0"/>
              <a:t>Vorstellung einer ersten Version (Community </a:t>
            </a:r>
            <a:r>
              <a:rPr lang="de-DE" dirty="0" err="1" smtClean="0"/>
              <a:t>Draft</a:t>
            </a:r>
            <a:r>
              <a:rPr lang="de-DE" dirty="0" smtClean="0"/>
              <a:t> V 0.9) auf der Hochschulrektorenkonferenz </a:t>
            </a:r>
          </a:p>
          <a:p>
            <a:r>
              <a:rPr lang="de-DE" dirty="0"/>
              <a:t> </a:t>
            </a:r>
            <a:r>
              <a:rPr lang="de-DE" dirty="0" smtClean="0"/>
              <a:t>   (25.-26.11.2019 in Berlin)</a:t>
            </a:r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7" name="Foliennummernplatzhalter 4"/>
          <p:cNvSpPr>
            <a:spLocks noGrp="1"/>
          </p:cNvSpPr>
          <p:nvPr>
            <p:ph type="sldNum" sz="quarter" idx="7"/>
          </p:nvPr>
        </p:nvSpPr>
        <p:spPr>
          <a:xfrm>
            <a:off x="7992618" y="5749925"/>
            <a:ext cx="2459482" cy="153888"/>
          </a:xfrm>
        </p:spPr>
        <p:txBody>
          <a:bodyPr/>
          <a:lstStyle/>
          <a:p>
            <a:fld id="{B6F15528-21DE-4FAA-801E-634DDDAF4B2B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6"/>
          </p:nvPr>
        </p:nvSpPr>
        <p:spPr>
          <a:xfrm>
            <a:off x="732583" y="5748437"/>
            <a:ext cx="2459482" cy="307777"/>
          </a:xfrm>
        </p:spPr>
        <p:txBody>
          <a:bodyPr/>
          <a:lstStyle/>
          <a:p>
            <a:r>
              <a:rPr lang="de-DE" dirty="0"/>
              <a:t>28.02.2020</a:t>
            </a:r>
            <a:endParaRPr lang="en-US" dirty="0"/>
          </a:p>
          <a:p>
            <a:endParaRPr lang="en-US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228" y="1746585"/>
            <a:ext cx="1728192" cy="1962229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4732" y="1746585"/>
            <a:ext cx="2086360" cy="1962229"/>
          </a:xfrm>
          <a:prstGeom prst="rect">
            <a:avLst/>
          </a:prstGeom>
        </p:spPr>
      </p:pic>
      <p:sp>
        <p:nvSpPr>
          <p:cNvPr id="12" name="Pfeil nach rechts 11"/>
          <p:cNvSpPr/>
          <p:nvPr/>
        </p:nvSpPr>
        <p:spPr>
          <a:xfrm>
            <a:off x="3762524" y="4014837"/>
            <a:ext cx="978408" cy="39604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5767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0000" y="510956"/>
            <a:ext cx="7272618" cy="574040"/>
          </a:xfrm>
        </p:spPr>
        <p:txBody>
          <a:bodyPr/>
          <a:lstStyle/>
          <a:p>
            <a:r>
              <a:rPr lang="de-DE" sz="2800" dirty="0" smtClean="0"/>
              <a:t>Stand Grundschutzprofil für Hochschulen</a:t>
            </a:r>
            <a:endParaRPr lang="de-DE" sz="280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1" dirty="0" smtClean="0"/>
              <a:t>Insgesamt werden 78 Bausteine aus </a:t>
            </a:r>
            <a:r>
              <a:rPr lang="de-DE" b="1" dirty="0"/>
              <a:t>Hochschulsicht </a:t>
            </a:r>
            <a:r>
              <a:rPr lang="de-DE" b="1" dirty="0" smtClean="0"/>
              <a:t>kommentiert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b="1" dirty="0" smtClean="0"/>
              <a:t>Umsetzungshinweise für vom BSI empfohlene Maßnahmen</a:t>
            </a:r>
            <a:endParaRPr lang="de-DE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b="1" dirty="0" smtClean="0"/>
              <a:t>31</a:t>
            </a:r>
            <a:r>
              <a:rPr lang="de-DE" dirty="0" smtClean="0"/>
              <a:t> </a:t>
            </a:r>
            <a:r>
              <a:rPr lang="de-DE" dirty="0"/>
              <a:t>übergeordnete Bausteine </a:t>
            </a:r>
            <a:r>
              <a:rPr lang="de-DE" dirty="0" smtClean="0"/>
              <a:t>(</a:t>
            </a:r>
            <a:r>
              <a:rPr lang="de-DE" b="1" dirty="0" smtClean="0"/>
              <a:t>prozessorientierte Bausteine</a:t>
            </a:r>
            <a:r>
              <a:rPr lang="de-DE" dirty="0" smtClean="0"/>
              <a:t>)</a:t>
            </a:r>
          </a:p>
          <a:p>
            <a:pPr lvl="2"/>
            <a:r>
              <a:rPr lang="de-DE" dirty="0" smtClean="0"/>
              <a:t>- Als Übersicht dem </a:t>
            </a:r>
            <a:r>
              <a:rPr lang="de-DE" dirty="0"/>
              <a:t>gesamten Informationsverbund </a:t>
            </a:r>
            <a:r>
              <a:rPr lang="de-DE" dirty="0" smtClean="0"/>
              <a:t>zugeordnet</a:t>
            </a:r>
            <a:endParaRPr lang="de-DE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b="1" dirty="0" smtClean="0"/>
              <a:t>47 systemorientierte Bausteine</a:t>
            </a:r>
            <a:r>
              <a:rPr lang="de-DE" dirty="0" smtClean="0"/>
              <a:t>,</a:t>
            </a:r>
          </a:p>
          <a:p>
            <a:pPr lvl="1"/>
            <a:r>
              <a:rPr lang="de-DE" dirty="0"/>
              <a:t>	</a:t>
            </a:r>
            <a:r>
              <a:rPr lang="de-DE" dirty="0" smtClean="0"/>
              <a:t>- </a:t>
            </a:r>
            <a:r>
              <a:rPr lang="de-DE" dirty="0"/>
              <a:t>in Landkarten, Zielobjekten </a:t>
            </a:r>
            <a:r>
              <a:rPr lang="de-DE" dirty="0" smtClean="0"/>
              <a:t>zugeordnet</a:t>
            </a:r>
          </a:p>
          <a:p>
            <a:endParaRPr lang="de-DE" dirty="0">
              <a:solidFill>
                <a:schemeClr val="tx1"/>
              </a:solidFill>
            </a:endParaRPr>
          </a:p>
          <a:p>
            <a:r>
              <a:rPr lang="de-DE" b="1" dirty="0" smtClean="0">
                <a:solidFill>
                  <a:schemeClr val="tx1"/>
                </a:solidFill>
              </a:rPr>
              <a:t>Stand heute: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chemeClr val="tx1"/>
                </a:solidFill>
              </a:rPr>
              <a:t>Version 0.9 (</a:t>
            </a:r>
            <a:r>
              <a:rPr lang="de-DE" dirty="0" err="1" smtClean="0">
                <a:solidFill>
                  <a:schemeClr val="tx1"/>
                </a:solidFill>
              </a:rPr>
              <a:t>Draft</a:t>
            </a:r>
            <a:r>
              <a:rPr lang="de-DE" dirty="0" smtClean="0">
                <a:solidFill>
                  <a:schemeClr val="tx1"/>
                </a:solidFill>
              </a:rPr>
              <a:t>) des IT-Grundschutzprofils für Hochschulen ist zum Download verfügbar</a:t>
            </a:r>
          </a:p>
          <a:p>
            <a:pPr lvl="1"/>
            <a:r>
              <a:rPr lang="de-DE" dirty="0" smtClean="0">
                <a:solidFill>
                  <a:schemeClr val="tx1"/>
                </a:solidFill>
              </a:rPr>
              <a:t>      </a:t>
            </a:r>
            <a:r>
              <a:rPr lang="de-DE" u="sng" dirty="0" smtClean="0">
                <a:solidFill>
                  <a:schemeClr val="tx1"/>
                </a:solidFill>
              </a:rPr>
              <a:t>www.zki.de/publikationen</a:t>
            </a:r>
            <a:r>
              <a:rPr lang="de-DE" dirty="0" smtClean="0">
                <a:solidFill>
                  <a:schemeClr val="tx1"/>
                </a:solidFill>
              </a:rPr>
              <a:t>,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 smtClean="0"/>
              <a:t>hochschulspezifische Umsetzungshinweise </a:t>
            </a:r>
            <a:r>
              <a:rPr lang="de-DE" dirty="0"/>
              <a:t>zu den </a:t>
            </a:r>
            <a:r>
              <a:rPr lang="de-DE" dirty="0" smtClean="0"/>
              <a:t>78 </a:t>
            </a:r>
            <a:r>
              <a:rPr lang="de-DE" dirty="0"/>
              <a:t>Bausteinen </a:t>
            </a:r>
            <a:r>
              <a:rPr lang="de-DE" dirty="0" smtClean="0"/>
              <a:t>sind größtenteils erstellt bzw. kommentiert (Es fehlen noch ca. 10 Bausteine)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chemeClr val="tx1"/>
                </a:solidFill>
              </a:rPr>
              <a:t>Umsetzungsempfehlungen für die ersten Bausteine sind über den ZKI Arbeitskreis Informationssicherheit verfügbar</a:t>
            </a:r>
          </a:p>
          <a:p>
            <a:pPr lvl="1"/>
            <a:endParaRPr lang="de-DE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6" name="Rechteck 5"/>
          <p:cNvSpPr/>
          <p:nvPr/>
        </p:nvSpPr>
        <p:spPr>
          <a:xfrm>
            <a:off x="378148" y="5639133"/>
            <a:ext cx="12362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28.02.2020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218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594172" y="280610"/>
            <a:ext cx="7798406" cy="574040"/>
          </a:xfrm>
        </p:spPr>
        <p:txBody>
          <a:bodyPr/>
          <a:lstStyle/>
          <a:p>
            <a:r>
              <a:rPr lang="de-DE" sz="2400" dirty="0" smtClean="0"/>
              <a:t>Ist das alles so einfach?</a:t>
            </a:r>
            <a:endParaRPr lang="de-DE" sz="2400" dirty="0"/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6DD5896A-38D5-481D-AF7D-00FCF9E799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00B0F0"/>
                </a:solidFill>
              </a:rPr>
              <a:t>     </a:t>
            </a:r>
            <a:endParaRPr lang="de-DE" dirty="0"/>
          </a:p>
          <a:p>
            <a:endParaRPr lang="de-DE" b="1" dirty="0"/>
          </a:p>
          <a:p>
            <a:endParaRPr lang="de-DE" dirty="0"/>
          </a:p>
        </p:txBody>
      </p:sp>
      <p:sp>
        <p:nvSpPr>
          <p:cNvPr id="7" name="Foliennummernplatzhalter 4"/>
          <p:cNvSpPr>
            <a:spLocks noGrp="1"/>
          </p:cNvSpPr>
          <p:nvPr>
            <p:ph type="sldNum" sz="quarter" idx="7"/>
          </p:nvPr>
        </p:nvSpPr>
        <p:spPr>
          <a:xfrm>
            <a:off x="7992618" y="5749925"/>
            <a:ext cx="2459482" cy="153888"/>
          </a:xfrm>
        </p:spPr>
        <p:txBody>
          <a:bodyPr/>
          <a:lstStyle/>
          <a:p>
            <a:fld id="{B6F15528-21DE-4FAA-801E-634DDDAF4B2B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r>
              <a:rPr lang="de-DE" dirty="0" smtClean="0"/>
              <a:t>12.12.2019</a:t>
            </a:r>
            <a:endParaRPr lang="en-US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88" b="23446"/>
          <a:stretch/>
        </p:blipFill>
        <p:spPr>
          <a:xfrm>
            <a:off x="740042" y="1159033"/>
            <a:ext cx="9475702" cy="4556166"/>
          </a:xfrm>
          <a:prstGeom prst="rect">
            <a:avLst/>
          </a:prstGeom>
        </p:spPr>
      </p:pic>
      <p:pic>
        <p:nvPicPr>
          <p:cNvPr id="6" name="Grafik 5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56" y="853390"/>
            <a:ext cx="9816428" cy="5160060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383867" y="7036223"/>
            <a:ext cx="1018805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2400" b="1" dirty="0"/>
              <a:t>z</a:t>
            </a:r>
            <a:r>
              <a:rPr lang="de-DE" sz="2400" b="1" dirty="0" smtClean="0"/>
              <a:t>ur Umsetzung brauchen wir Ressourcen (personell und finanziell!)</a:t>
            </a:r>
            <a:endParaRPr lang="de-DE" sz="2400" b="1" dirty="0"/>
          </a:p>
        </p:txBody>
      </p:sp>
      <p:sp>
        <p:nvSpPr>
          <p:cNvPr id="9" name="Titel 4"/>
          <p:cNvSpPr txBox="1">
            <a:spLocks/>
          </p:cNvSpPr>
          <p:nvPr/>
        </p:nvSpPr>
        <p:spPr>
          <a:xfrm>
            <a:off x="595554" y="274333"/>
            <a:ext cx="7798406" cy="574040"/>
          </a:xfrm>
          <a:prstGeom prst="rect">
            <a:avLst/>
          </a:prstGeom>
        </p:spPr>
        <p:txBody>
          <a:bodyPr lIns="0" tIns="0" rIns="0" bIns="0" anchor="b"/>
          <a:lstStyle>
            <a:lvl1pPr eaLnBrk="1" hangingPunct="1">
              <a:defRPr sz="3600" b="1" i="0">
                <a:solidFill>
                  <a:srgbClr val="231F20"/>
                </a:solidFill>
                <a:latin typeface="Arial"/>
                <a:ea typeface="+mj-ea"/>
                <a:cs typeface="Arial"/>
              </a:defRPr>
            </a:lvl1pPr>
          </a:lstStyle>
          <a:p>
            <a:pPr defTabSz="914400"/>
            <a:r>
              <a:rPr lang="de-DE" sz="2400" kern="0" dirty="0" smtClean="0"/>
              <a:t>Prozesslandkarte</a:t>
            </a:r>
            <a:endParaRPr lang="de-DE" sz="2400" kern="0" dirty="0"/>
          </a:p>
        </p:txBody>
      </p:sp>
    </p:spTree>
    <p:extLst>
      <p:ext uri="{BB962C8B-B14F-4D97-AF65-F5344CB8AC3E}">
        <p14:creationId xmlns:p14="http://schemas.microsoft.com/office/powerpoint/2010/main" val="2138802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Übergeordnete Maßnahmen</a:t>
            </a:r>
            <a:endParaRPr lang="de-DE" sz="2800" dirty="0"/>
          </a:p>
        </p:txBody>
      </p:sp>
      <p:sp>
        <p:nvSpPr>
          <p:cNvPr id="7" name="Foliennummernplatzhalter 4"/>
          <p:cNvSpPr>
            <a:spLocks noGrp="1"/>
          </p:cNvSpPr>
          <p:nvPr>
            <p:ph type="sldNum" sz="quarter" idx="7"/>
          </p:nvPr>
        </p:nvSpPr>
        <p:spPr>
          <a:xfrm>
            <a:off x="7992618" y="5749925"/>
            <a:ext cx="2459482" cy="153888"/>
          </a:xfrm>
        </p:spPr>
        <p:txBody>
          <a:bodyPr/>
          <a:lstStyle/>
          <a:p>
            <a:fld id="{B6F15528-21DE-4FAA-801E-634DDDAF4B2B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r>
              <a:rPr lang="de-DE" dirty="0"/>
              <a:t>12.12.2019</a:t>
            </a:r>
            <a:endParaRPr lang="en-US" dirty="0"/>
          </a:p>
        </p:txBody>
      </p:sp>
      <p:sp>
        <p:nvSpPr>
          <p:cNvPr id="4" name="Textfeld 3"/>
          <p:cNvSpPr txBox="1"/>
          <p:nvPr/>
        </p:nvSpPr>
        <p:spPr>
          <a:xfrm>
            <a:off x="7159049" y="1494557"/>
            <a:ext cx="3494099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Umsetzungsreihenfolge (Empfehlung): </a:t>
            </a:r>
          </a:p>
          <a:p>
            <a:r>
              <a:rPr lang="de-DE" sz="1600" dirty="0" smtClean="0"/>
              <a:t>1.) Übergeordnete Maßnahmen mit </a:t>
            </a:r>
          </a:p>
          <a:p>
            <a:r>
              <a:rPr lang="de-DE" sz="1600" dirty="0"/>
              <a:t> </a:t>
            </a:r>
            <a:r>
              <a:rPr lang="de-DE" sz="1600" dirty="0" smtClean="0"/>
              <a:t>     Priorität 1</a:t>
            </a:r>
          </a:p>
          <a:p>
            <a:r>
              <a:rPr lang="de-DE" sz="1600" dirty="0" smtClean="0"/>
              <a:t>2.) Übergeordnete Maßnahmen mit  </a:t>
            </a:r>
          </a:p>
          <a:p>
            <a:r>
              <a:rPr lang="de-DE" sz="1600" dirty="0"/>
              <a:t> </a:t>
            </a:r>
            <a:r>
              <a:rPr lang="de-DE" sz="1600" dirty="0" smtClean="0"/>
              <a:t>     Priorität 2</a:t>
            </a:r>
          </a:p>
          <a:p>
            <a:r>
              <a:rPr lang="de-DE" sz="1600" dirty="0" smtClean="0"/>
              <a:t>2.) zeitgleich: Prozess „Übergreifende  </a:t>
            </a:r>
          </a:p>
          <a:p>
            <a:r>
              <a:rPr lang="de-DE" sz="1600" dirty="0"/>
              <a:t> </a:t>
            </a:r>
            <a:r>
              <a:rPr lang="de-DE" sz="1600" dirty="0" smtClean="0"/>
              <a:t>     Aspekte“ (Basisabsicherung) </a:t>
            </a:r>
          </a:p>
          <a:p>
            <a:r>
              <a:rPr lang="de-DE" sz="1600" dirty="0" smtClean="0"/>
              <a:t>3.) restliche Prozesse (Basisabsicherung) </a:t>
            </a:r>
          </a:p>
          <a:p>
            <a:r>
              <a:rPr lang="de-DE" sz="1600" dirty="0" smtClean="0"/>
              <a:t>3.) zeitgleich: </a:t>
            </a:r>
          </a:p>
          <a:p>
            <a:r>
              <a:rPr lang="de-DE" sz="1600" dirty="0"/>
              <a:t> </a:t>
            </a:r>
            <a:r>
              <a:rPr lang="de-DE" sz="1600" dirty="0" smtClean="0"/>
              <a:t>     Übergeordnete Maßnahmen </a:t>
            </a:r>
            <a:r>
              <a:rPr lang="de-DE" sz="1600" dirty="0"/>
              <a:t>mit </a:t>
            </a:r>
            <a:endParaRPr lang="de-DE" sz="1600" dirty="0" smtClean="0"/>
          </a:p>
          <a:p>
            <a:r>
              <a:rPr lang="de-DE" sz="1600" dirty="0"/>
              <a:t> </a:t>
            </a:r>
            <a:r>
              <a:rPr lang="de-DE" sz="1600" dirty="0" smtClean="0"/>
              <a:t>     Priorität 3</a:t>
            </a:r>
            <a:endParaRPr lang="de-DE" sz="1600" dirty="0"/>
          </a:p>
          <a:p>
            <a:r>
              <a:rPr lang="de-DE" sz="1600" dirty="0" smtClean="0"/>
              <a:t>4.) perspektivisch: </a:t>
            </a:r>
          </a:p>
          <a:p>
            <a:r>
              <a:rPr lang="de-DE" sz="1600" dirty="0"/>
              <a:t> </a:t>
            </a:r>
            <a:r>
              <a:rPr lang="de-DE" sz="1600" dirty="0" smtClean="0"/>
              <a:t>     Standardabsicherung</a:t>
            </a:r>
            <a:endParaRPr lang="de-DE" sz="1600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176" y="1058899"/>
            <a:ext cx="6528873" cy="4715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20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0867" y="270421"/>
            <a:ext cx="7254992" cy="670559"/>
          </a:xfrm>
        </p:spPr>
        <p:txBody>
          <a:bodyPr/>
          <a:lstStyle/>
          <a:p>
            <a:r>
              <a:rPr lang="de-DE" sz="2800" dirty="0" smtClean="0"/>
              <a:t>Prozess Bewerbung </a:t>
            </a:r>
            <a:r>
              <a:rPr lang="de-DE" sz="2800" dirty="0"/>
              <a:t>und </a:t>
            </a:r>
            <a:r>
              <a:rPr lang="de-DE" sz="2800" dirty="0" smtClean="0"/>
              <a:t>Zulassung</a:t>
            </a:r>
            <a:endParaRPr lang="de-DE" sz="280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53618" y="1161096"/>
            <a:ext cx="9624060" cy="413823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 smtClean="0">
                <a:solidFill>
                  <a:srgbClr val="FF0000"/>
                </a:solidFill>
              </a:rPr>
              <a:t>Unterprozesse</a:t>
            </a:r>
            <a:r>
              <a:rPr lang="de-DE" dirty="0" smtClean="0"/>
              <a:t> sowie zugehörige </a:t>
            </a:r>
            <a:r>
              <a:rPr lang="de-DE" b="1" dirty="0" smtClean="0">
                <a:solidFill>
                  <a:srgbClr val="92D050"/>
                </a:solidFill>
              </a:rPr>
              <a:t>Anwendungen</a:t>
            </a:r>
            <a:r>
              <a:rPr lang="de-DE" dirty="0" smtClean="0"/>
              <a:t> bestimmen, dann </a:t>
            </a:r>
            <a:r>
              <a:rPr lang="de-DE" b="1" dirty="0" smtClean="0">
                <a:solidFill>
                  <a:srgbClr val="92D050"/>
                </a:solidFill>
              </a:rPr>
              <a:t>IT-Systeme</a:t>
            </a:r>
            <a:r>
              <a:rPr lang="de-DE" dirty="0" smtClean="0"/>
              <a:t>, </a:t>
            </a:r>
            <a:r>
              <a:rPr lang="de-DE" b="1" dirty="0" smtClean="0">
                <a:solidFill>
                  <a:srgbClr val="92D050"/>
                </a:solidFill>
              </a:rPr>
              <a:t>Räume</a:t>
            </a:r>
            <a:r>
              <a:rPr lang="de-DE" dirty="0" smtClean="0"/>
              <a:t>, </a:t>
            </a:r>
            <a:r>
              <a:rPr lang="de-DE" b="1" dirty="0" smtClean="0">
                <a:solidFill>
                  <a:srgbClr val="92D050"/>
                </a:solidFill>
              </a:rPr>
              <a:t>Gebäude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 smtClean="0">
                <a:solidFill>
                  <a:schemeClr val="accent1">
                    <a:lumMod val="75000"/>
                  </a:schemeClr>
                </a:solidFill>
              </a:rPr>
              <a:t>Schutzbedarf</a:t>
            </a:r>
            <a:r>
              <a:rPr lang="de-DE" dirty="0" smtClean="0"/>
              <a:t> festlegen (</a:t>
            </a:r>
            <a:r>
              <a:rPr lang="de-DE" dirty="0" smtClean="0">
                <a:solidFill>
                  <a:schemeClr val="accent1">
                    <a:lumMod val="75000"/>
                  </a:schemeClr>
                </a:solidFill>
              </a:rPr>
              <a:t>! </a:t>
            </a:r>
            <a:r>
              <a:rPr lang="de-DE" dirty="0" smtClean="0">
                <a:solidFill>
                  <a:schemeClr val="tx1"/>
                </a:solidFill>
              </a:rPr>
              <a:t>= hoch in Vertraulichkeit, Integrität oder Verfügbarkeit), „nichts“ = normal</a:t>
            </a: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 smtClean="0"/>
              <a:t>Modellierung</a:t>
            </a:r>
            <a:r>
              <a:rPr lang="de-DE" dirty="0" smtClean="0"/>
              <a:t> (zugehörige </a:t>
            </a:r>
            <a:r>
              <a:rPr lang="de-DE" b="1" dirty="0" smtClean="0"/>
              <a:t>Bausteine</a:t>
            </a:r>
            <a:r>
              <a:rPr lang="de-DE" dirty="0" smtClean="0"/>
              <a:t> bestimmen)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r>
              <a:rPr lang="de-DE" dirty="0" smtClean="0"/>
              <a:t>12.12.2019</a:t>
            </a:r>
            <a:endParaRPr lang="en-US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9677" y="1890601"/>
            <a:ext cx="6095813" cy="3781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622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701675" y="227796"/>
            <a:ext cx="7200000" cy="574040"/>
          </a:xfrm>
        </p:spPr>
        <p:txBody>
          <a:bodyPr/>
          <a:lstStyle/>
          <a:p>
            <a:r>
              <a:rPr lang="de-DE" sz="2800" dirty="0" smtClean="0"/>
              <a:t>Umsetzungsreihenfolge  (Empfehlung)</a:t>
            </a:r>
            <a:endParaRPr lang="de-DE" sz="2800" dirty="0"/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6DD5896A-38D5-481D-AF7D-00FCF9E799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00B0F0"/>
                </a:solidFill>
              </a:rPr>
              <a:t>     </a:t>
            </a:r>
            <a:endParaRPr lang="de-DE" dirty="0"/>
          </a:p>
          <a:p>
            <a:endParaRPr lang="de-DE" b="1" dirty="0"/>
          </a:p>
          <a:p>
            <a:endParaRPr lang="de-DE" dirty="0"/>
          </a:p>
        </p:txBody>
      </p:sp>
      <p:sp>
        <p:nvSpPr>
          <p:cNvPr id="7" name="Foliennummernplatzhalter 4"/>
          <p:cNvSpPr>
            <a:spLocks noGrp="1"/>
          </p:cNvSpPr>
          <p:nvPr>
            <p:ph type="sldNum" sz="quarter" idx="7"/>
          </p:nvPr>
        </p:nvSpPr>
        <p:spPr>
          <a:xfrm>
            <a:off x="7992618" y="5749925"/>
            <a:ext cx="2459482" cy="153888"/>
          </a:xfrm>
        </p:spPr>
        <p:txBody>
          <a:bodyPr/>
          <a:lstStyle/>
          <a:p>
            <a:fld id="{B6F15528-21DE-4FAA-801E-634DDDAF4B2B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r>
              <a:rPr lang="de-DE" dirty="0"/>
              <a:t>12.12.2019</a:t>
            </a:r>
            <a:endParaRPr lang="en-US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26505"/>
            <a:ext cx="9665176" cy="4643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3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176" y="48481"/>
            <a:ext cx="7115857" cy="906016"/>
          </a:xfrm>
        </p:spPr>
        <p:txBody>
          <a:bodyPr>
            <a:normAutofit/>
          </a:bodyPr>
          <a:lstStyle/>
          <a:p>
            <a:r>
              <a:rPr lang="de-DE" sz="2105" dirty="0" smtClean="0"/>
              <a:t>Beispiel: Stand Baustein ORP.3</a:t>
            </a:r>
            <a:endParaRPr lang="de-DE" sz="2105" dirty="0"/>
          </a:p>
        </p:txBody>
      </p:sp>
      <p:pic>
        <p:nvPicPr>
          <p:cNvPr id="8" name="Inhaltsplatzhalter 7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" t="9887" r="1004"/>
          <a:stretch/>
        </p:blipFill>
        <p:spPr>
          <a:xfrm>
            <a:off x="469973" y="1602569"/>
            <a:ext cx="5112568" cy="4053039"/>
          </a:xfrm>
        </p:spPr>
      </p:pic>
      <p:pic>
        <p:nvPicPr>
          <p:cNvPr id="4" name="Inhaltsplatzhalter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2541" y="1781192"/>
            <a:ext cx="5099818" cy="3887566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5582541" y="846485"/>
            <a:ext cx="5110859" cy="100811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466162" y="983092"/>
            <a:ext cx="5110859" cy="648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56775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86160" y="162409"/>
            <a:ext cx="7200000" cy="574040"/>
          </a:xfrm>
        </p:spPr>
        <p:txBody>
          <a:bodyPr/>
          <a:lstStyle/>
          <a:p>
            <a:r>
              <a:rPr lang="de-DE" sz="2800" dirty="0" smtClean="0"/>
              <a:t>Aktueller Stand 28.02.2020:</a:t>
            </a:r>
            <a:endParaRPr lang="de-DE" sz="280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00308" y="1134517"/>
            <a:ext cx="9650366" cy="4500500"/>
          </a:xfrm>
        </p:spPr>
        <p:txBody>
          <a:bodyPr/>
          <a:lstStyle/>
          <a:p>
            <a:r>
              <a:rPr lang="de-DE" b="1" dirty="0" smtClean="0"/>
              <a:t>Sprecherteam bestätigt für 2 Jahre</a:t>
            </a:r>
          </a:p>
          <a:p>
            <a:endParaRPr lang="de-DE" b="1" dirty="0" smtClean="0"/>
          </a:p>
          <a:p>
            <a:r>
              <a:rPr lang="de-DE" b="1" dirty="0" smtClean="0"/>
              <a:t>Besprechung des aktuellen Stands</a:t>
            </a:r>
          </a:p>
          <a:p>
            <a:endParaRPr lang="de-DE" b="1" dirty="0"/>
          </a:p>
          <a:p>
            <a:r>
              <a:rPr lang="de-DE" b="1" dirty="0" smtClean="0"/>
              <a:t>Nächstes Ziel: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Redaktionelle Durchführung der Änderungen aus AK-Sitzung (Änderungswünsche an das Redaktionsteam bis 20.03.2020)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Veröffentlichung des </a:t>
            </a:r>
            <a:r>
              <a:rPr lang="de-DE" dirty="0"/>
              <a:t>IT-Grundschutz-Profils 1.0 </a:t>
            </a:r>
            <a:r>
              <a:rPr lang="de-DE" dirty="0" smtClean="0"/>
              <a:t>Ende März 2020 (wie geplant)</a:t>
            </a:r>
            <a:endParaRPr lang="de-DE" dirty="0"/>
          </a:p>
          <a:p>
            <a:endParaRPr lang="de-DE" dirty="0" smtClean="0"/>
          </a:p>
          <a:p>
            <a:r>
              <a:rPr lang="de-DE" b="1" dirty="0" smtClean="0"/>
              <a:t>Was kommt danach?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Weiterentwicklung des Profils (BSI </a:t>
            </a:r>
            <a:r>
              <a:rPr lang="de-DE" dirty="0"/>
              <a:t>sagt Unterstützung bei der weiteren Entwicklung </a:t>
            </a:r>
            <a:r>
              <a:rPr lang="de-DE" dirty="0" smtClean="0"/>
              <a:t>zu) </a:t>
            </a:r>
            <a:endParaRPr lang="de-DE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1600" dirty="0">
                <a:latin typeface="Arial"/>
              </a:rPr>
              <a:t>weitere Prozesse aus Forschung und </a:t>
            </a:r>
            <a:r>
              <a:rPr lang="de-DE" sz="1600" dirty="0" smtClean="0">
                <a:latin typeface="Arial"/>
              </a:rPr>
              <a:t>Verwaltung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1600" dirty="0" smtClean="0">
                <a:latin typeface="Arial"/>
              </a:rPr>
              <a:t>Laufende Updates der Kommentierungen aufgrund erster Umsetzungserfahrungen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Bitte um Input an den </a:t>
            </a:r>
            <a:r>
              <a:rPr lang="de-DE" dirty="0"/>
              <a:t>ZKI Arbeitskreis </a:t>
            </a:r>
            <a:r>
              <a:rPr lang="de-DE" dirty="0" smtClean="0"/>
              <a:t>Informationssicherheit!</a:t>
            </a:r>
            <a:endParaRPr lang="de-DE" dirty="0"/>
          </a:p>
          <a:p>
            <a:endParaRPr lang="de-DE" b="1" dirty="0" smtClean="0">
              <a:solidFill>
                <a:schemeClr val="tx1"/>
              </a:solidFill>
            </a:endParaRPr>
          </a:p>
          <a:p>
            <a:r>
              <a:rPr lang="de-DE" b="1" dirty="0" smtClean="0">
                <a:solidFill>
                  <a:schemeClr val="tx1"/>
                </a:solidFill>
              </a:rPr>
              <a:t>Praktische Umsetzung: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chemeClr val="tx1"/>
                </a:solidFill>
              </a:rPr>
              <a:t>Wahl geeigneter Tools für ISMS und Datenschutz (erste Ideen): </a:t>
            </a:r>
            <a:r>
              <a:rPr lang="de-DE" dirty="0" err="1" smtClean="0">
                <a:solidFill>
                  <a:schemeClr val="tx1"/>
                </a:solidFill>
              </a:rPr>
              <a:t>SecDoc</a:t>
            </a:r>
            <a:r>
              <a:rPr lang="de-DE" dirty="0" smtClean="0">
                <a:solidFill>
                  <a:schemeClr val="tx1"/>
                </a:solidFill>
              </a:rPr>
              <a:t> (WWU Münster)</a:t>
            </a:r>
            <a:endParaRPr lang="de-DE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chemeClr val="tx1"/>
                </a:solidFill>
              </a:rPr>
              <a:t>oder </a:t>
            </a:r>
            <a:r>
              <a:rPr lang="de-DE" dirty="0" err="1" smtClean="0">
                <a:solidFill>
                  <a:schemeClr val="tx1"/>
                </a:solidFill>
              </a:rPr>
              <a:t>DocSecMinder</a:t>
            </a:r>
            <a:r>
              <a:rPr lang="de-DE" dirty="0" smtClean="0">
                <a:solidFill>
                  <a:schemeClr val="tx1"/>
                </a:solidFill>
              </a:rPr>
              <a:t>/</a:t>
            </a:r>
            <a:r>
              <a:rPr lang="de-DE" dirty="0" err="1" smtClean="0">
                <a:solidFill>
                  <a:schemeClr val="tx1"/>
                </a:solidFill>
              </a:rPr>
              <a:t>Indart</a:t>
            </a:r>
            <a:r>
              <a:rPr lang="de-DE" dirty="0" smtClean="0">
                <a:solidFill>
                  <a:schemeClr val="tx1"/>
                </a:solidFill>
              </a:rPr>
              <a:t> Professional/</a:t>
            </a:r>
            <a:r>
              <a:rPr lang="de-DE" dirty="0" err="1" smtClean="0">
                <a:solidFill>
                  <a:schemeClr val="tx1"/>
                </a:solidFill>
              </a:rPr>
              <a:t>HiScout</a:t>
            </a:r>
            <a:r>
              <a:rPr lang="de-DE" dirty="0" smtClean="0">
                <a:solidFill>
                  <a:schemeClr val="tx1"/>
                </a:solidFill>
              </a:rPr>
              <a:t>/</a:t>
            </a:r>
            <a:r>
              <a:rPr lang="de-DE" dirty="0" err="1" smtClean="0">
                <a:solidFill>
                  <a:schemeClr val="tx1"/>
                </a:solidFill>
              </a:rPr>
              <a:t>Veriníce</a:t>
            </a:r>
            <a:r>
              <a:rPr lang="de-DE" dirty="0" smtClean="0">
                <a:solidFill>
                  <a:schemeClr val="tx1"/>
                </a:solidFill>
              </a:rPr>
              <a:t>,…) 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r>
              <a:rPr lang="de-DE" dirty="0"/>
              <a:t>12.12.2019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6442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31F2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ZKI-Masterfolien</Template>
  <TotalTime>0</TotalTime>
  <Words>728</Words>
  <Application>Microsoft Office PowerPoint</Application>
  <PresentationFormat>Benutzerdefiniert</PresentationFormat>
  <Paragraphs>143</Paragraphs>
  <Slides>12</Slides>
  <Notes>4</Notes>
  <HiddenSlides>3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6" baseType="lpstr">
      <vt:lpstr>Arial</vt:lpstr>
      <vt:lpstr>Calibri</vt:lpstr>
      <vt:lpstr>Futura Book</vt:lpstr>
      <vt:lpstr>Office</vt:lpstr>
      <vt:lpstr>News des AK Informationssicherheit (28.02.20)</vt:lpstr>
      <vt:lpstr>IT-Grundschutz-Profil für Hochschulen</vt:lpstr>
      <vt:lpstr>Stand Grundschutzprofil für Hochschulen</vt:lpstr>
      <vt:lpstr>Ist das alles so einfach?</vt:lpstr>
      <vt:lpstr> Übergeordnete Maßnahmen</vt:lpstr>
      <vt:lpstr>Prozess Bewerbung und Zulassung</vt:lpstr>
      <vt:lpstr>Umsetzungsreihenfolge  (Empfehlung)</vt:lpstr>
      <vt:lpstr>Beispiel: Stand Baustein ORP.3</vt:lpstr>
      <vt:lpstr>Aktueller Stand 28.02.2020:</vt:lpstr>
      <vt:lpstr>Projekterfahrungen/Umsetzungstipps</vt:lpstr>
      <vt:lpstr>ISO27001 und BSI Grundschutz-  kein Widerspruch!</vt:lpstr>
      <vt:lpstr>  Kontakt/Anregungen/Rückfragen</vt:lpstr>
    </vt:vector>
  </TitlesOfParts>
  <Company>Bauhaus-Universität Weimar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Hartmut Hotzel</dc:creator>
  <cp:lastModifiedBy>Bernhard Brandel</cp:lastModifiedBy>
  <cp:revision>140</cp:revision>
  <cp:lastPrinted>2019-11-19T09:52:38Z</cp:lastPrinted>
  <dcterms:created xsi:type="dcterms:W3CDTF">2019-11-14T13:53:14Z</dcterms:created>
  <dcterms:modified xsi:type="dcterms:W3CDTF">2020-07-27T09:48:01Z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2018-10-29T00:00:00Z</vt:filetime>
  </property>
  <property fmtid="{D5CDD505-2E9C-101B-9397-08002B2CF9AE}" pid="3" name="Creator">
    <vt:lpwstr>Adobe InDesign CC 14.0 (Macintosh)</vt:lpwstr>
  </property>
  <property fmtid="{D5CDD505-2E9C-101B-9397-08002B2CF9AE}" pid="4" name="LastSaved">
    <vt:filetime>2018-10-29T00:00:00Z</vt:filetime>
  </property>
</Properties>
</file>